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Lst>
  <p:sldSz cx="10439400" cy="25199975"/>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荣 陈" initials="荣陈" lastIdx="6"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p:scale>
          <a:sx n="75" d="100"/>
          <a:sy n="75" d="100"/>
        </p:scale>
        <p:origin x="690" y="-1794"/>
      </p:cViewPr>
      <p:guideLst>
        <p:guide orient="horz" pos="7941"/>
        <p:guide pos="327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commentAuthors" Target="commentAuthors.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日期占位符 3"/>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竖排文字占位符 2"/>
          <p:cNvSpPr>
            <a:spLocks noGrp="true"/>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true"/>
          </p:cNvSpPr>
          <p:nvPr>
            <p:ph type="title" orient="vert"/>
          </p:nvPr>
        </p:nvSpPr>
        <p:spPr>
          <a:xfrm>
            <a:off x="7471509" y="1341670"/>
            <a:ext cx="2251241" cy="21355895"/>
          </a:xfrm>
        </p:spPr>
        <p:txBody>
          <a:bodyPr vert="eaVert"/>
          <a:lstStyle/>
          <a:p>
            <a:r>
              <a:rPr lang="zh-CN" altLang="en-US"/>
              <a:t>单击此处编辑母版标题样式</a:t>
            </a:r>
            <a:endParaRPr lang="zh-CN" altLang="en-US"/>
          </a:p>
        </p:txBody>
      </p:sp>
      <p:sp>
        <p:nvSpPr>
          <p:cNvPr id="3" name="竖排文字占位符 2"/>
          <p:cNvSpPr>
            <a:spLocks noGrp="true"/>
          </p:cNvSpPr>
          <p:nvPr>
            <p:ph type="body" orient="vert" idx="1"/>
          </p:nvPr>
        </p:nvSpPr>
        <p:spPr>
          <a:xfrm>
            <a:off x="717787" y="1341670"/>
            <a:ext cx="6623215" cy="2135589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true"/>
          </p:cNvSpPr>
          <p:nvPr>
            <p:ph type="title"/>
          </p:nvPr>
        </p:nvSpPr>
        <p:spPr>
          <a:xfrm>
            <a:off x="712349" y="6282519"/>
            <a:ext cx="9004962" cy="10482527"/>
          </a:xfrm>
        </p:spPr>
        <p:txBody>
          <a:bodyPr anchor="b"/>
          <a:lstStyle>
            <a:lvl1pPr>
              <a:defRPr sz="6850"/>
            </a:lvl1pPr>
          </a:lstStyle>
          <a:p>
            <a:r>
              <a:rPr lang="zh-CN" altLang="en-US"/>
              <a:t>单击此处编辑母版标题样式</a:t>
            </a:r>
            <a:endParaRPr lang="zh-CN" altLang="en-US"/>
          </a:p>
        </p:txBody>
      </p:sp>
      <p:sp>
        <p:nvSpPr>
          <p:cNvPr id="3" name="文本占位符 2"/>
          <p:cNvSpPr>
            <a:spLocks noGrp="true"/>
          </p:cNvSpPr>
          <p:nvPr>
            <p:ph type="body" idx="1"/>
          </p:nvPr>
        </p:nvSpPr>
        <p:spPr>
          <a:xfrm>
            <a:off x="712349" y="16864216"/>
            <a:ext cx="9004962" cy="5512514"/>
          </a:xfrm>
        </p:spPr>
        <p:txBody>
          <a:bodyPr/>
          <a:lstStyle>
            <a:lvl1pPr marL="0" indent="0">
              <a:buNone/>
              <a:defRPr sz="2740">
                <a:solidFill>
                  <a:schemeClr val="tx1">
                    <a:tint val="75000"/>
                  </a:schemeClr>
                </a:solidFill>
              </a:defRPr>
            </a:lvl1pPr>
            <a:lvl2pPr marL="521970" indent="0">
              <a:buNone/>
              <a:defRPr sz="2280">
                <a:solidFill>
                  <a:schemeClr val="tx1">
                    <a:tint val="75000"/>
                  </a:schemeClr>
                </a:solidFill>
              </a:defRPr>
            </a:lvl2pPr>
            <a:lvl3pPr marL="1043940" indent="0">
              <a:buNone/>
              <a:defRPr sz="2055">
                <a:solidFill>
                  <a:schemeClr val="tx1">
                    <a:tint val="75000"/>
                  </a:schemeClr>
                </a:solidFill>
              </a:defRPr>
            </a:lvl3pPr>
            <a:lvl4pPr marL="1565910" indent="0">
              <a:buNone/>
              <a:defRPr sz="1825">
                <a:solidFill>
                  <a:schemeClr val="tx1">
                    <a:tint val="75000"/>
                  </a:schemeClr>
                </a:solidFill>
              </a:defRPr>
            </a:lvl4pPr>
            <a:lvl5pPr marL="2088515" indent="0">
              <a:buNone/>
              <a:defRPr sz="1825">
                <a:solidFill>
                  <a:schemeClr val="tx1">
                    <a:tint val="75000"/>
                  </a:schemeClr>
                </a:solidFill>
              </a:defRPr>
            </a:lvl5pPr>
            <a:lvl6pPr marL="2609850" indent="0">
              <a:buNone/>
              <a:defRPr sz="1825">
                <a:solidFill>
                  <a:schemeClr val="tx1">
                    <a:tint val="75000"/>
                  </a:schemeClr>
                </a:solidFill>
              </a:defRPr>
            </a:lvl6pPr>
            <a:lvl7pPr marL="3131820" indent="0">
              <a:buNone/>
              <a:defRPr sz="1825">
                <a:solidFill>
                  <a:schemeClr val="tx1">
                    <a:tint val="75000"/>
                  </a:schemeClr>
                </a:solidFill>
              </a:defRPr>
            </a:lvl7pPr>
            <a:lvl8pPr marL="3654425" indent="0">
              <a:buNone/>
              <a:defRPr sz="1825">
                <a:solidFill>
                  <a:schemeClr val="tx1">
                    <a:tint val="75000"/>
                  </a:schemeClr>
                </a:solidFill>
              </a:defRPr>
            </a:lvl8pPr>
            <a:lvl9pPr marL="4176395" indent="0">
              <a:buNone/>
              <a:defRPr sz="1825">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true"/>
          </p:cNvSpPr>
          <p:nvPr>
            <p:ph type="ftr" sz="quarter" idx="11"/>
          </p:nvPr>
        </p:nvSpPr>
        <p:spPr/>
        <p:txBody>
          <a:bodyPr/>
          <a:lstStyle/>
          <a:p>
            <a:endParaRPr lang="zh-CN" altLang="en-US"/>
          </a:p>
        </p:txBody>
      </p:sp>
      <p:sp>
        <p:nvSpPr>
          <p:cNvPr id="6" name="灯片编号占位符 5"/>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内容占位符 2"/>
          <p:cNvSpPr>
            <a:spLocks noGrp="true"/>
          </p:cNvSpPr>
          <p:nvPr>
            <p:ph sz="half" idx="1"/>
          </p:nvPr>
        </p:nvSpPr>
        <p:spPr>
          <a:xfrm>
            <a:off x="717787" y="6708352"/>
            <a:ext cx="4437228" cy="15989213"/>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true"/>
          </p:cNvSpPr>
          <p:nvPr>
            <p:ph sz="half" idx="2"/>
          </p:nvPr>
        </p:nvSpPr>
        <p:spPr>
          <a:xfrm>
            <a:off x="5285521" y="6708352"/>
            <a:ext cx="4437228" cy="15989213"/>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true"/>
          </p:cNvSpPr>
          <p:nvPr>
            <p:ph type="title"/>
          </p:nvPr>
        </p:nvSpPr>
        <p:spPr>
          <a:xfrm>
            <a:off x="719147" y="1341670"/>
            <a:ext cx="9004962" cy="4870849"/>
          </a:xfrm>
        </p:spPr>
        <p:txBody>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719147" y="6177519"/>
            <a:ext cx="4416836" cy="3027507"/>
          </a:xfrm>
        </p:spPr>
        <p:txBody>
          <a:bodyPr anchor="b"/>
          <a:lstStyle>
            <a:lvl1pPr marL="0" indent="0">
              <a:buNone/>
              <a:defRPr sz="2740" b="1"/>
            </a:lvl1pPr>
            <a:lvl2pPr marL="521970" indent="0">
              <a:buNone/>
              <a:defRPr sz="2280" b="1"/>
            </a:lvl2pPr>
            <a:lvl3pPr marL="1043940" indent="0">
              <a:buNone/>
              <a:defRPr sz="2055" b="1"/>
            </a:lvl3pPr>
            <a:lvl4pPr marL="1565910" indent="0">
              <a:buNone/>
              <a:defRPr sz="1825" b="1"/>
            </a:lvl4pPr>
            <a:lvl5pPr marL="2088515" indent="0">
              <a:buNone/>
              <a:defRPr sz="1825" b="1"/>
            </a:lvl5pPr>
            <a:lvl6pPr marL="2609850" indent="0">
              <a:buNone/>
              <a:defRPr sz="1825" b="1"/>
            </a:lvl6pPr>
            <a:lvl7pPr marL="3131820" indent="0">
              <a:buNone/>
              <a:defRPr sz="1825" b="1"/>
            </a:lvl7pPr>
            <a:lvl8pPr marL="3654425" indent="0">
              <a:buNone/>
              <a:defRPr sz="1825" b="1"/>
            </a:lvl8pPr>
            <a:lvl9pPr marL="4176395" indent="0">
              <a:buNone/>
              <a:defRPr sz="1825" b="1"/>
            </a:lvl9pPr>
          </a:lstStyle>
          <a:p>
            <a:pPr lvl="0"/>
            <a:r>
              <a:rPr lang="zh-CN" altLang="en-US"/>
              <a:t>单击此处编辑母版文本样式</a:t>
            </a:r>
            <a:endParaRPr lang="zh-CN" altLang="en-US"/>
          </a:p>
        </p:txBody>
      </p:sp>
      <p:sp>
        <p:nvSpPr>
          <p:cNvPr id="4" name="内容占位符 3"/>
          <p:cNvSpPr>
            <a:spLocks noGrp="true"/>
          </p:cNvSpPr>
          <p:nvPr>
            <p:ph sz="half" idx="2"/>
          </p:nvPr>
        </p:nvSpPr>
        <p:spPr>
          <a:xfrm>
            <a:off x="719147" y="9205026"/>
            <a:ext cx="4416836" cy="13539206"/>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true"/>
          </p:cNvSpPr>
          <p:nvPr>
            <p:ph type="body" sz="quarter" idx="3"/>
          </p:nvPr>
        </p:nvSpPr>
        <p:spPr>
          <a:xfrm>
            <a:off x="5285521" y="6177519"/>
            <a:ext cx="4438588" cy="3027507"/>
          </a:xfrm>
        </p:spPr>
        <p:txBody>
          <a:bodyPr anchor="b"/>
          <a:lstStyle>
            <a:lvl1pPr marL="0" indent="0">
              <a:buNone/>
              <a:defRPr sz="2740" b="1"/>
            </a:lvl1pPr>
            <a:lvl2pPr marL="521970" indent="0">
              <a:buNone/>
              <a:defRPr sz="2280" b="1"/>
            </a:lvl2pPr>
            <a:lvl3pPr marL="1043940" indent="0">
              <a:buNone/>
              <a:defRPr sz="2055" b="1"/>
            </a:lvl3pPr>
            <a:lvl4pPr marL="1565910" indent="0">
              <a:buNone/>
              <a:defRPr sz="1825" b="1"/>
            </a:lvl4pPr>
            <a:lvl5pPr marL="2088515" indent="0">
              <a:buNone/>
              <a:defRPr sz="1825" b="1"/>
            </a:lvl5pPr>
            <a:lvl6pPr marL="2609850" indent="0">
              <a:buNone/>
              <a:defRPr sz="1825" b="1"/>
            </a:lvl6pPr>
            <a:lvl7pPr marL="3131820" indent="0">
              <a:buNone/>
              <a:defRPr sz="1825" b="1"/>
            </a:lvl7pPr>
            <a:lvl8pPr marL="3654425" indent="0">
              <a:buNone/>
              <a:defRPr sz="1825" b="1"/>
            </a:lvl8pPr>
            <a:lvl9pPr marL="4176395" indent="0">
              <a:buNone/>
              <a:defRPr sz="1825" b="1"/>
            </a:lvl9pPr>
          </a:lstStyle>
          <a:p>
            <a:pPr lvl="0"/>
            <a:r>
              <a:rPr lang="zh-CN" altLang="en-US"/>
              <a:t>单击此处编辑母版文本样式</a:t>
            </a:r>
            <a:endParaRPr lang="zh-CN" altLang="en-US"/>
          </a:p>
        </p:txBody>
      </p:sp>
      <p:sp>
        <p:nvSpPr>
          <p:cNvPr id="6" name="内容占位符 5"/>
          <p:cNvSpPr>
            <a:spLocks noGrp="true"/>
          </p:cNvSpPr>
          <p:nvPr>
            <p:ph sz="quarter" idx="4"/>
          </p:nvPr>
        </p:nvSpPr>
        <p:spPr>
          <a:xfrm>
            <a:off x="5285521" y="9205026"/>
            <a:ext cx="4438588" cy="13539206"/>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6"/>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true"/>
          </p:cNvSpPr>
          <p:nvPr>
            <p:ph type="ftr" sz="quarter" idx="11"/>
          </p:nvPr>
        </p:nvSpPr>
        <p:spPr/>
        <p:txBody>
          <a:bodyPr/>
          <a:lstStyle/>
          <a:p>
            <a:endParaRPr lang="zh-CN" altLang="en-US"/>
          </a:p>
        </p:txBody>
      </p:sp>
      <p:sp>
        <p:nvSpPr>
          <p:cNvPr id="9" name="灯片编号占位符 8"/>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true"/>
          </p:cNvSpPr>
          <p:nvPr>
            <p:ph type="title"/>
          </p:nvPr>
        </p:nvSpPr>
        <p:spPr/>
        <p:txBody>
          <a:bodyPr/>
          <a:lstStyle/>
          <a:p>
            <a:r>
              <a:rPr lang="zh-CN" altLang="en-US"/>
              <a:t>单击此处编辑母版标题样式</a:t>
            </a:r>
            <a:endParaRPr lang="zh-CN" altLang="en-US"/>
          </a:p>
        </p:txBody>
      </p:sp>
      <p:sp>
        <p:nvSpPr>
          <p:cNvPr id="3" name="日期占位符 2"/>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true"/>
          </p:cNvSpPr>
          <p:nvPr>
            <p:ph type="ftr" sz="quarter" idx="11"/>
          </p:nvPr>
        </p:nvSpPr>
        <p:spPr/>
        <p:txBody>
          <a:bodyPr/>
          <a:lstStyle/>
          <a:p>
            <a:endParaRPr lang="zh-CN" altLang="en-US"/>
          </a:p>
        </p:txBody>
      </p:sp>
      <p:sp>
        <p:nvSpPr>
          <p:cNvPr id="5" name="灯片编号占位符 4"/>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true"/>
          </p:cNvSpPr>
          <p:nvPr>
            <p:ph type="ftr" sz="quarter" idx="11"/>
          </p:nvPr>
        </p:nvSpPr>
        <p:spPr/>
        <p:txBody>
          <a:bodyPr/>
          <a:lstStyle/>
          <a:p>
            <a:endParaRPr lang="zh-CN" altLang="en-US"/>
          </a:p>
        </p:txBody>
      </p:sp>
      <p:sp>
        <p:nvSpPr>
          <p:cNvPr id="4" name="灯片编号占位符 3"/>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719147" y="1680005"/>
            <a:ext cx="3367344" cy="5880016"/>
          </a:xfrm>
        </p:spPr>
        <p:txBody>
          <a:bodyPr anchor="b"/>
          <a:lstStyle>
            <a:lvl1pPr>
              <a:defRPr sz="3655"/>
            </a:lvl1pPr>
          </a:lstStyle>
          <a:p>
            <a:r>
              <a:rPr lang="zh-CN" altLang="en-US"/>
              <a:t>单击此处编辑母版标题样式</a:t>
            </a:r>
            <a:endParaRPr lang="zh-CN" altLang="en-US"/>
          </a:p>
        </p:txBody>
      </p:sp>
      <p:sp>
        <p:nvSpPr>
          <p:cNvPr id="3" name="内容占位符 2"/>
          <p:cNvSpPr>
            <a:spLocks noGrp="true"/>
          </p:cNvSpPr>
          <p:nvPr>
            <p:ph idx="1"/>
          </p:nvPr>
        </p:nvSpPr>
        <p:spPr>
          <a:xfrm>
            <a:off x="4438588" y="3628343"/>
            <a:ext cx="5285521" cy="17908383"/>
          </a:xfrm>
        </p:spPr>
        <p:txBody>
          <a:bodyPr/>
          <a:lstStyle>
            <a:lvl1pPr>
              <a:defRPr sz="3655"/>
            </a:lvl1pPr>
            <a:lvl2pPr>
              <a:defRPr sz="3195"/>
            </a:lvl2pPr>
            <a:lvl3pPr>
              <a:defRPr sz="2740"/>
            </a:lvl3pPr>
            <a:lvl4pPr>
              <a:defRPr sz="2280"/>
            </a:lvl4pPr>
            <a:lvl5pPr>
              <a:defRPr sz="2280"/>
            </a:lvl5pPr>
            <a:lvl6pPr>
              <a:defRPr sz="2280"/>
            </a:lvl6pPr>
            <a:lvl7pPr>
              <a:defRPr sz="2280"/>
            </a:lvl7pPr>
            <a:lvl8pPr>
              <a:defRPr sz="2280"/>
            </a:lvl8pPr>
            <a:lvl9pPr>
              <a:defRPr sz="228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true"/>
          </p:cNvSpPr>
          <p:nvPr>
            <p:ph type="body" sz="half" idx="2"/>
          </p:nvPr>
        </p:nvSpPr>
        <p:spPr>
          <a:xfrm>
            <a:off x="719147" y="7560021"/>
            <a:ext cx="3367344" cy="14005874"/>
          </a:xfrm>
        </p:spPr>
        <p:txBody>
          <a:bodyPr/>
          <a:lstStyle>
            <a:lvl1pPr marL="0" indent="0">
              <a:buNone/>
              <a:defRPr sz="1825"/>
            </a:lvl1pPr>
            <a:lvl2pPr marL="521970" indent="0">
              <a:buNone/>
              <a:defRPr sz="1600"/>
            </a:lvl2pPr>
            <a:lvl3pPr marL="1043940" indent="0">
              <a:buNone/>
              <a:defRPr sz="1370"/>
            </a:lvl3pPr>
            <a:lvl4pPr marL="1565910" indent="0">
              <a:buNone/>
              <a:defRPr sz="1140"/>
            </a:lvl4pPr>
            <a:lvl5pPr marL="2088515" indent="0">
              <a:buNone/>
              <a:defRPr sz="1140"/>
            </a:lvl5pPr>
            <a:lvl6pPr marL="2609850" indent="0">
              <a:buNone/>
              <a:defRPr sz="1140"/>
            </a:lvl6pPr>
            <a:lvl7pPr marL="3131820" indent="0">
              <a:buNone/>
              <a:defRPr sz="1140"/>
            </a:lvl7pPr>
            <a:lvl8pPr marL="3654425" indent="0">
              <a:buNone/>
              <a:defRPr sz="1140"/>
            </a:lvl8pPr>
            <a:lvl9pPr marL="4176395" indent="0">
              <a:buNone/>
              <a:defRPr sz="114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true"/>
          </p:cNvSpPr>
          <p:nvPr>
            <p:ph type="title"/>
          </p:nvPr>
        </p:nvSpPr>
        <p:spPr>
          <a:xfrm>
            <a:off x="719147" y="1680005"/>
            <a:ext cx="3367344" cy="5880016"/>
          </a:xfrm>
        </p:spPr>
        <p:txBody>
          <a:bodyPr anchor="b"/>
          <a:lstStyle>
            <a:lvl1pPr>
              <a:defRPr sz="3655"/>
            </a:lvl1pPr>
          </a:lstStyle>
          <a:p>
            <a:r>
              <a:rPr lang="zh-CN" altLang="en-US"/>
              <a:t>单击此处编辑母版标题样式</a:t>
            </a:r>
            <a:endParaRPr lang="zh-CN" altLang="en-US"/>
          </a:p>
        </p:txBody>
      </p:sp>
      <p:sp>
        <p:nvSpPr>
          <p:cNvPr id="3" name="图片占位符 2"/>
          <p:cNvSpPr>
            <a:spLocks noGrp="true"/>
          </p:cNvSpPr>
          <p:nvPr>
            <p:ph type="pic" idx="1"/>
          </p:nvPr>
        </p:nvSpPr>
        <p:spPr>
          <a:xfrm>
            <a:off x="4438588" y="3628343"/>
            <a:ext cx="5285521" cy="17908383"/>
          </a:xfrm>
        </p:spPr>
        <p:txBody>
          <a:bodyPr/>
          <a:lstStyle>
            <a:lvl1pPr marL="0" indent="0">
              <a:buNone/>
              <a:defRPr sz="3655"/>
            </a:lvl1pPr>
            <a:lvl2pPr marL="521970" indent="0">
              <a:buNone/>
              <a:defRPr sz="3195"/>
            </a:lvl2pPr>
            <a:lvl3pPr marL="1043940" indent="0">
              <a:buNone/>
              <a:defRPr sz="2740"/>
            </a:lvl3pPr>
            <a:lvl4pPr marL="1565910" indent="0">
              <a:buNone/>
              <a:defRPr sz="2280"/>
            </a:lvl4pPr>
            <a:lvl5pPr marL="2088515" indent="0">
              <a:buNone/>
              <a:defRPr sz="2280"/>
            </a:lvl5pPr>
            <a:lvl6pPr marL="2609850" indent="0">
              <a:buNone/>
              <a:defRPr sz="2280"/>
            </a:lvl6pPr>
            <a:lvl7pPr marL="3131820" indent="0">
              <a:buNone/>
              <a:defRPr sz="2280"/>
            </a:lvl7pPr>
            <a:lvl8pPr marL="3654425" indent="0">
              <a:buNone/>
              <a:defRPr sz="2280"/>
            </a:lvl8pPr>
            <a:lvl9pPr marL="4176395" indent="0">
              <a:buNone/>
              <a:defRPr sz="2280"/>
            </a:lvl9pPr>
          </a:lstStyle>
          <a:p>
            <a:endParaRPr lang="zh-CN" altLang="en-US"/>
          </a:p>
        </p:txBody>
      </p:sp>
      <p:sp>
        <p:nvSpPr>
          <p:cNvPr id="4" name="文本占位符 3"/>
          <p:cNvSpPr>
            <a:spLocks noGrp="true"/>
          </p:cNvSpPr>
          <p:nvPr>
            <p:ph type="body" sz="half" idx="2"/>
          </p:nvPr>
        </p:nvSpPr>
        <p:spPr>
          <a:xfrm>
            <a:off x="719147" y="7560021"/>
            <a:ext cx="3367344" cy="14005874"/>
          </a:xfrm>
        </p:spPr>
        <p:txBody>
          <a:bodyPr/>
          <a:lstStyle>
            <a:lvl1pPr marL="0" indent="0">
              <a:buNone/>
              <a:defRPr sz="1825"/>
            </a:lvl1pPr>
            <a:lvl2pPr marL="521970" indent="0">
              <a:buNone/>
              <a:defRPr sz="1600"/>
            </a:lvl2pPr>
            <a:lvl3pPr marL="1043940" indent="0">
              <a:buNone/>
              <a:defRPr sz="1370"/>
            </a:lvl3pPr>
            <a:lvl4pPr marL="1565910" indent="0">
              <a:buNone/>
              <a:defRPr sz="1140"/>
            </a:lvl4pPr>
            <a:lvl5pPr marL="2088515" indent="0">
              <a:buNone/>
              <a:defRPr sz="1140"/>
            </a:lvl5pPr>
            <a:lvl6pPr marL="2609850" indent="0">
              <a:buNone/>
              <a:defRPr sz="1140"/>
            </a:lvl6pPr>
            <a:lvl7pPr marL="3131820" indent="0">
              <a:buNone/>
              <a:defRPr sz="1140"/>
            </a:lvl7pPr>
            <a:lvl8pPr marL="3654425" indent="0">
              <a:buNone/>
              <a:defRPr sz="1140"/>
            </a:lvl8pPr>
            <a:lvl9pPr marL="4176395" indent="0">
              <a:buNone/>
              <a:defRPr sz="1140"/>
            </a:lvl9pPr>
          </a:lstStyle>
          <a:p>
            <a:pPr lvl="0"/>
            <a:r>
              <a:rPr lang="zh-CN" altLang="en-US"/>
              <a:t>单击此处编辑母版文本样式</a:t>
            </a:r>
            <a:endParaRPr lang="zh-CN" altLang="en-US"/>
          </a:p>
        </p:txBody>
      </p:sp>
      <p:sp>
        <p:nvSpPr>
          <p:cNvPr id="5" name="日期占位符 4"/>
          <p:cNvSpPr>
            <a:spLocks noGrp="true"/>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true"/>
          </p:cNvSpPr>
          <p:nvPr>
            <p:ph type="ftr" sz="quarter" idx="11"/>
          </p:nvPr>
        </p:nvSpPr>
        <p:spPr/>
        <p:txBody>
          <a:bodyPr/>
          <a:lstStyle/>
          <a:p>
            <a:endParaRPr lang="zh-CN" altLang="en-US"/>
          </a:p>
        </p:txBody>
      </p:sp>
      <p:sp>
        <p:nvSpPr>
          <p:cNvPr id="7" name="灯片编号占位符 6"/>
          <p:cNvSpPr>
            <a:spLocks noGrp="true"/>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true"/>
          </p:cNvSpPr>
          <p:nvPr>
            <p:ph type="title"/>
          </p:nvPr>
        </p:nvSpPr>
        <p:spPr>
          <a:xfrm>
            <a:off x="717787" y="1341670"/>
            <a:ext cx="9004962" cy="4870849"/>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true"/>
          </p:cNvSpPr>
          <p:nvPr>
            <p:ph type="body" idx="1"/>
          </p:nvPr>
        </p:nvSpPr>
        <p:spPr>
          <a:xfrm>
            <a:off x="717787" y="6708352"/>
            <a:ext cx="9004962" cy="15989213"/>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true"/>
          </p:cNvSpPr>
          <p:nvPr>
            <p:ph type="dt" sz="half" idx="2"/>
          </p:nvPr>
        </p:nvSpPr>
        <p:spPr>
          <a:xfrm>
            <a:off x="717787" y="23356732"/>
            <a:ext cx="2349121" cy="1341670"/>
          </a:xfrm>
          <a:prstGeom prst="rect">
            <a:avLst/>
          </a:prstGeom>
        </p:spPr>
        <p:txBody>
          <a:bodyPr vert="horz" lIns="91440" tIns="45720" rIns="91440" bIns="45720" rtlCol="0" anchor="ctr"/>
          <a:lstStyle>
            <a:lvl1pPr algn="l">
              <a:defRPr sz="137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true"/>
          </p:cNvSpPr>
          <p:nvPr>
            <p:ph type="ftr" sz="quarter" idx="3"/>
          </p:nvPr>
        </p:nvSpPr>
        <p:spPr>
          <a:xfrm>
            <a:off x="3458428" y="23356732"/>
            <a:ext cx="3523681" cy="1341670"/>
          </a:xfrm>
          <a:prstGeom prst="rect">
            <a:avLst/>
          </a:prstGeom>
        </p:spPr>
        <p:txBody>
          <a:bodyPr vert="horz" lIns="91440" tIns="45720" rIns="91440" bIns="45720" rtlCol="0" anchor="ctr"/>
          <a:lstStyle>
            <a:lvl1pPr algn="ctr">
              <a:defRPr sz="1370">
                <a:solidFill>
                  <a:schemeClr val="tx1">
                    <a:tint val="75000"/>
                  </a:schemeClr>
                </a:solidFill>
              </a:defRPr>
            </a:lvl1pPr>
          </a:lstStyle>
          <a:p>
            <a:endParaRPr lang="zh-CN" altLang="en-US"/>
          </a:p>
        </p:txBody>
      </p:sp>
      <p:sp>
        <p:nvSpPr>
          <p:cNvPr id="6" name="灯片编号占位符 5"/>
          <p:cNvSpPr>
            <a:spLocks noGrp="true"/>
          </p:cNvSpPr>
          <p:nvPr>
            <p:ph type="sldNum" sz="quarter" idx="4"/>
          </p:nvPr>
        </p:nvSpPr>
        <p:spPr>
          <a:xfrm>
            <a:off x="7373629" y="23356732"/>
            <a:ext cx="2349121" cy="1341670"/>
          </a:xfrm>
          <a:prstGeom prst="rect">
            <a:avLst/>
          </a:prstGeom>
        </p:spPr>
        <p:txBody>
          <a:bodyPr vert="horz" lIns="91440" tIns="45720" rIns="91440" bIns="45720" rtlCol="0" anchor="ctr"/>
          <a:lstStyle>
            <a:lvl1pPr algn="r">
              <a:defRPr sz="137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043940" rtl="0" eaLnBrk="1" latinLnBrk="0" hangingPunct="1">
        <a:lnSpc>
          <a:spcPct val="90000"/>
        </a:lnSpc>
        <a:spcBef>
          <a:spcPct val="0"/>
        </a:spcBef>
        <a:buNone/>
        <a:defRPr sz="5020" kern="1200">
          <a:solidFill>
            <a:schemeClr val="tx1"/>
          </a:solidFill>
          <a:latin typeface="+mj-lt"/>
          <a:ea typeface="+mj-ea"/>
          <a:cs typeface="+mj-cs"/>
        </a:defRPr>
      </a:lvl1pPr>
    </p:titleStyle>
    <p:bodyStyle>
      <a:lvl1pPr marL="260985" indent="-260985" algn="l" defTabSz="1043940" rtl="0" eaLnBrk="1" latinLnBrk="0" hangingPunct="1">
        <a:lnSpc>
          <a:spcPct val="90000"/>
        </a:lnSpc>
        <a:spcBef>
          <a:spcPts val="1140"/>
        </a:spcBef>
        <a:buFont typeface="Arial" panose="020B0604020202020204" pitchFamily="34" charset="0"/>
        <a:buChar char="•"/>
        <a:defRPr sz="3195" kern="1200">
          <a:solidFill>
            <a:schemeClr val="tx1"/>
          </a:solidFill>
          <a:latin typeface="+mn-lt"/>
          <a:ea typeface="+mn-ea"/>
          <a:cs typeface="+mn-cs"/>
        </a:defRPr>
      </a:lvl1pPr>
      <a:lvl2pPr marL="783590" indent="-260985" algn="l" defTabSz="1043940" rtl="0" eaLnBrk="1" latinLnBrk="0" hangingPunct="1">
        <a:lnSpc>
          <a:spcPct val="90000"/>
        </a:lnSpc>
        <a:spcBef>
          <a:spcPts val="570"/>
        </a:spcBef>
        <a:buFont typeface="Arial" panose="020B0604020202020204" pitchFamily="34" charset="0"/>
        <a:buChar char="•"/>
        <a:defRPr sz="2740" kern="1200">
          <a:solidFill>
            <a:schemeClr val="tx1"/>
          </a:solidFill>
          <a:latin typeface="+mn-lt"/>
          <a:ea typeface="+mn-ea"/>
          <a:cs typeface="+mn-cs"/>
        </a:defRPr>
      </a:lvl2pPr>
      <a:lvl3pPr marL="1304925" indent="-260985" algn="l" defTabSz="1043940" rtl="0" eaLnBrk="1" latinLnBrk="0" hangingPunct="1">
        <a:lnSpc>
          <a:spcPct val="90000"/>
        </a:lnSpc>
        <a:spcBef>
          <a:spcPts val="570"/>
        </a:spcBef>
        <a:buFont typeface="Arial" panose="020B0604020202020204" pitchFamily="34" charset="0"/>
        <a:buChar char="•"/>
        <a:defRPr sz="2280" kern="1200">
          <a:solidFill>
            <a:schemeClr val="tx1"/>
          </a:solidFill>
          <a:latin typeface="+mn-lt"/>
          <a:ea typeface="+mn-ea"/>
          <a:cs typeface="+mn-cs"/>
        </a:defRPr>
      </a:lvl3pPr>
      <a:lvl4pPr marL="1826895" indent="-260985" algn="l" defTabSz="1043940" rtl="0" eaLnBrk="1" latinLnBrk="0" hangingPunct="1">
        <a:lnSpc>
          <a:spcPct val="90000"/>
        </a:lnSpc>
        <a:spcBef>
          <a:spcPts val="570"/>
        </a:spcBef>
        <a:buFont typeface="Arial" panose="020B0604020202020204" pitchFamily="34" charset="0"/>
        <a:buChar char="•"/>
        <a:defRPr sz="2055" kern="1200">
          <a:solidFill>
            <a:schemeClr val="tx1"/>
          </a:solidFill>
          <a:latin typeface="+mn-lt"/>
          <a:ea typeface="+mn-ea"/>
          <a:cs typeface="+mn-cs"/>
        </a:defRPr>
      </a:lvl4pPr>
      <a:lvl5pPr marL="2349500" indent="-260985" algn="l" defTabSz="1043940" rtl="0" eaLnBrk="1" latinLnBrk="0" hangingPunct="1">
        <a:lnSpc>
          <a:spcPct val="90000"/>
        </a:lnSpc>
        <a:spcBef>
          <a:spcPts val="570"/>
        </a:spcBef>
        <a:buFont typeface="Arial" panose="020B0604020202020204" pitchFamily="34" charset="0"/>
        <a:buChar char="•"/>
        <a:defRPr sz="2055" kern="1200">
          <a:solidFill>
            <a:schemeClr val="tx1"/>
          </a:solidFill>
          <a:latin typeface="+mn-lt"/>
          <a:ea typeface="+mn-ea"/>
          <a:cs typeface="+mn-cs"/>
        </a:defRPr>
      </a:lvl5pPr>
      <a:lvl6pPr marL="2870835" indent="-260985" algn="l" defTabSz="1043940" rtl="0" eaLnBrk="1" latinLnBrk="0" hangingPunct="1">
        <a:lnSpc>
          <a:spcPct val="90000"/>
        </a:lnSpc>
        <a:spcBef>
          <a:spcPts val="570"/>
        </a:spcBef>
        <a:buFont typeface="Arial" panose="020B0604020202020204" pitchFamily="34" charset="0"/>
        <a:buChar char="•"/>
        <a:defRPr sz="2055" kern="1200">
          <a:solidFill>
            <a:schemeClr val="tx1"/>
          </a:solidFill>
          <a:latin typeface="+mn-lt"/>
          <a:ea typeface="+mn-ea"/>
          <a:cs typeface="+mn-cs"/>
        </a:defRPr>
      </a:lvl6pPr>
      <a:lvl7pPr marL="3393440" indent="-260985" algn="l" defTabSz="1043940" rtl="0" eaLnBrk="1" latinLnBrk="0" hangingPunct="1">
        <a:lnSpc>
          <a:spcPct val="90000"/>
        </a:lnSpc>
        <a:spcBef>
          <a:spcPts val="570"/>
        </a:spcBef>
        <a:buFont typeface="Arial" panose="020B0604020202020204" pitchFamily="34" charset="0"/>
        <a:buChar char="•"/>
        <a:defRPr sz="2055" kern="1200">
          <a:solidFill>
            <a:schemeClr val="tx1"/>
          </a:solidFill>
          <a:latin typeface="+mn-lt"/>
          <a:ea typeface="+mn-ea"/>
          <a:cs typeface="+mn-cs"/>
        </a:defRPr>
      </a:lvl7pPr>
      <a:lvl8pPr marL="3915410" indent="-260985" algn="l" defTabSz="1043940" rtl="0" eaLnBrk="1" latinLnBrk="0" hangingPunct="1">
        <a:lnSpc>
          <a:spcPct val="90000"/>
        </a:lnSpc>
        <a:spcBef>
          <a:spcPts val="570"/>
        </a:spcBef>
        <a:buFont typeface="Arial" panose="020B0604020202020204" pitchFamily="34" charset="0"/>
        <a:buChar char="•"/>
        <a:defRPr sz="2055" kern="1200">
          <a:solidFill>
            <a:schemeClr val="tx1"/>
          </a:solidFill>
          <a:latin typeface="+mn-lt"/>
          <a:ea typeface="+mn-ea"/>
          <a:cs typeface="+mn-cs"/>
        </a:defRPr>
      </a:lvl8pPr>
      <a:lvl9pPr marL="4436745" indent="-260985" algn="l" defTabSz="1043940" rtl="0" eaLnBrk="1" latinLnBrk="0" hangingPunct="1">
        <a:lnSpc>
          <a:spcPct val="90000"/>
        </a:lnSpc>
        <a:spcBef>
          <a:spcPts val="570"/>
        </a:spcBef>
        <a:buFont typeface="Arial" panose="020B0604020202020204" pitchFamily="34" charset="0"/>
        <a:buChar char="•"/>
        <a:defRPr sz="2055" kern="1200">
          <a:solidFill>
            <a:schemeClr val="tx1"/>
          </a:solidFill>
          <a:latin typeface="+mn-lt"/>
          <a:ea typeface="+mn-ea"/>
          <a:cs typeface="+mn-cs"/>
        </a:defRPr>
      </a:lvl9pPr>
    </p:bodyStyle>
    <p:otherStyle>
      <a:defPPr>
        <a:defRPr lang="zh-CN"/>
      </a:defPPr>
      <a:lvl1pPr marL="0" algn="l" defTabSz="1043940" rtl="0" eaLnBrk="1" latinLnBrk="0" hangingPunct="1">
        <a:defRPr sz="2055" kern="1200">
          <a:solidFill>
            <a:schemeClr val="tx1"/>
          </a:solidFill>
          <a:latin typeface="+mn-lt"/>
          <a:ea typeface="+mn-ea"/>
          <a:cs typeface="+mn-cs"/>
        </a:defRPr>
      </a:lvl1pPr>
      <a:lvl2pPr marL="521970" algn="l" defTabSz="1043940" rtl="0" eaLnBrk="1" latinLnBrk="0" hangingPunct="1">
        <a:defRPr sz="2055" kern="1200">
          <a:solidFill>
            <a:schemeClr val="tx1"/>
          </a:solidFill>
          <a:latin typeface="+mn-lt"/>
          <a:ea typeface="+mn-ea"/>
          <a:cs typeface="+mn-cs"/>
        </a:defRPr>
      </a:lvl2pPr>
      <a:lvl3pPr marL="1043940" algn="l" defTabSz="1043940" rtl="0" eaLnBrk="1" latinLnBrk="0" hangingPunct="1">
        <a:defRPr sz="2055" kern="1200">
          <a:solidFill>
            <a:schemeClr val="tx1"/>
          </a:solidFill>
          <a:latin typeface="+mn-lt"/>
          <a:ea typeface="+mn-ea"/>
          <a:cs typeface="+mn-cs"/>
        </a:defRPr>
      </a:lvl3pPr>
      <a:lvl4pPr marL="1565910" algn="l" defTabSz="1043940" rtl="0" eaLnBrk="1" latinLnBrk="0" hangingPunct="1">
        <a:defRPr sz="2055" kern="1200">
          <a:solidFill>
            <a:schemeClr val="tx1"/>
          </a:solidFill>
          <a:latin typeface="+mn-lt"/>
          <a:ea typeface="+mn-ea"/>
          <a:cs typeface="+mn-cs"/>
        </a:defRPr>
      </a:lvl4pPr>
      <a:lvl5pPr marL="2088515" algn="l" defTabSz="1043940" rtl="0" eaLnBrk="1" latinLnBrk="0" hangingPunct="1">
        <a:defRPr sz="2055" kern="1200">
          <a:solidFill>
            <a:schemeClr val="tx1"/>
          </a:solidFill>
          <a:latin typeface="+mn-lt"/>
          <a:ea typeface="+mn-ea"/>
          <a:cs typeface="+mn-cs"/>
        </a:defRPr>
      </a:lvl5pPr>
      <a:lvl6pPr marL="2609850" algn="l" defTabSz="1043940" rtl="0" eaLnBrk="1" latinLnBrk="0" hangingPunct="1">
        <a:defRPr sz="2055" kern="1200">
          <a:solidFill>
            <a:schemeClr val="tx1"/>
          </a:solidFill>
          <a:latin typeface="+mn-lt"/>
          <a:ea typeface="+mn-ea"/>
          <a:cs typeface="+mn-cs"/>
        </a:defRPr>
      </a:lvl6pPr>
      <a:lvl7pPr marL="3131820" algn="l" defTabSz="1043940" rtl="0" eaLnBrk="1" latinLnBrk="0" hangingPunct="1">
        <a:defRPr sz="2055" kern="1200">
          <a:solidFill>
            <a:schemeClr val="tx1"/>
          </a:solidFill>
          <a:latin typeface="+mn-lt"/>
          <a:ea typeface="+mn-ea"/>
          <a:cs typeface="+mn-cs"/>
        </a:defRPr>
      </a:lvl7pPr>
      <a:lvl8pPr marL="3654425" algn="l" defTabSz="1043940" rtl="0" eaLnBrk="1" latinLnBrk="0" hangingPunct="1">
        <a:defRPr sz="2055" kern="1200">
          <a:solidFill>
            <a:schemeClr val="tx1"/>
          </a:solidFill>
          <a:latin typeface="+mn-lt"/>
          <a:ea typeface="+mn-ea"/>
          <a:cs typeface="+mn-cs"/>
        </a:defRPr>
      </a:lvl8pPr>
      <a:lvl9pPr marL="4176395" algn="l" defTabSz="1043940" rtl="0" eaLnBrk="1" latinLnBrk="0" hangingPunct="1">
        <a:defRPr sz="205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true"/>
          </p:cNvPicPr>
          <p:nvPr/>
        </p:nvPicPr>
        <p:blipFill>
          <a:blip r:embed="rId1"/>
          <a:stretch>
            <a:fillRect/>
          </a:stretch>
        </p:blipFill>
        <p:spPr>
          <a:xfrm>
            <a:off x="10160" y="-635"/>
            <a:ext cx="10418445" cy="25201880"/>
          </a:xfrm>
          <a:prstGeom prst="rect">
            <a:avLst/>
          </a:prstGeom>
        </p:spPr>
      </p:pic>
      <p:sp>
        <p:nvSpPr>
          <p:cNvPr id="5" name="文本框 4"/>
          <p:cNvSpPr txBox="true"/>
          <p:nvPr/>
        </p:nvSpPr>
        <p:spPr>
          <a:xfrm>
            <a:off x="414655" y="20970875"/>
            <a:ext cx="9885680" cy="2306955"/>
          </a:xfrm>
          <a:prstGeom prst="rect">
            <a:avLst/>
          </a:prstGeom>
          <a:noFill/>
        </p:spPr>
        <p:txBody>
          <a:bodyPr wrap="square" rtlCol="0">
            <a:spAutoFit/>
          </a:bodyPr>
          <a:lstStyle/>
          <a:p>
            <a:r>
              <a:rPr lang="zh-CN" altLang="en-US">
                <a:solidFill>
                  <a:schemeClr val="bg1"/>
                </a:solidFill>
              </a:rPr>
              <a:t>☆注:1.根据客运统计改革要求，启用“公路人员流动量”指标，公路人员流动量指经由公路</a:t>
            </a:r>
            <a:r>
              <a:rPr lang="en-US" altLang="zh-CN">
                <a:solidFill>
                  <a:schemeClr val="bg1"/>
                </a:solidFill>
              </a:rPr>
              <a:t>  </a:t>
            </a:r>
            <a:endParaRPr lang="en-US" altLang="zh-CN">
              <a:solidFill>
                <a:schemeClr val="bg1"/>
              </a:solidFill>
            </a:endParaRPr>
          </a:p>
          <a:p>
            <a:r>
              <a:rPr lang="en-US" altLang="zh-CN">
                <a:solidFill>
                  <a:schemeClr val="bg1"/>
                </a:solidFill>
              </a:rPr>
              <a:t>             </a:t>
            </a:r>
            <a:r>
              <a:rPr lang="zh-CN" altLang="en-US">
                <a:solidFill>
                  <a:schemeClr val="bg1"/>
                </a:solidFill>
              </a:rPr>
              <a:t>完成的跨区域人员流动规模包括非营业性小客车人员出行量与营业性客运量。</a:t>
            </a:r>
            <a:endParaRPr lang="zh-CN" altLang="en-US">
              <a:solidFill>
                <a:schemeClr val="bg1"/>
              </a:solidFill>
            </a:endParaRPr>
          </a:p>
          <a:p>
            <a:r>
              <a:rPr lang="zh-CN" altLang="en-US">
                <a:solidFill>
                  <a:schemeClr val="bg1"/>
                </a:solidFill>
              </a:rPr>
              <a:t> </a:t>
            </a:r>
            <a:r>
              <a:rPr lang="en-US" altLang="zh-CN">
                <a:solidFill>
                  <a:schemeClr val="bg1"/>
                </a:solidFill>
              </a:rPr>
              <a:t>          </a:t>
            </a:r>
            <a:r>
              <a:rPr lang="zh-CN" altLang="en-US">
                <a:solidFill>
                  <a:schemeClr val="bg1"/>
                </a:solidFill>
              </a:rPr>
              <a:t>2.公路营业性客运量包括班车包车客运量、公共汽电车城际城乡客运量、出租汽车(含</a:t>
            </a:r>
            <a:endParaRPr lang="zh-CN" altLang="en-US">
              <a:solidFill>
                <a:schemeClr val="bg1"/>
              </a:solidFill>
            </a:endParaRPr>
          </a:p>
          <a:p>
            <a:r>
              <a:rPr lang="zh-CN" altLang="en-US">
                <a:solidFill>
                  <a:schemeClr val="bg1"/>
                </a:solidFill>
              </a:rPr>
              <a:t> </a:t>
            </a:r>
            <a:r>
              <a:rPr lang="en-US" altLang="zh-CN">
                <a:solidFill>
                  <a:schemeClr val="bg1"/>
                </a:solidFill>
              </a:rPr>
              <a:t>           </a:t>
            </a:r>
            <a:r>
              <a:rPr lang="zh-CN" altLang="en-US">
                <a:solidFill>
                  <a:schemeClr val="bg1"/>
                </a:solidFill>
              </a:rPr>
              <a:t>巡游出租汽车)城际城乡客运量。</a:t>
            </a:r>
            <a:endParaRPr lang="zh-CN" altLang="en-US">
              <a:solidFill>
                <a:schemeClr val="bg1"/>
              </a:solidFill>
            </a:endParaRPr>
          </a:p>
          <a:p>
            <a:r>
              <a:rPr lang="zh-CN" altLang="en-US">
                <a:solidFill>
                  <a:schemeClr val="bg1"/>
                </a:solidFill>
              </a:rPr>
              <a:t> </a:t>
            </a:r>
            <a:r>
              <a:rPr lang="en-US" altLang="zh-CN">
                <a:solidFill>
                  <a:schemeClr val="bg1"/>
                </a:solidFill>
              </a:rPr>
              <a:t>          </a:t>
            </a:r>
            <a:r>
              <a:rPr lang="zh-CN" altLang="en-US">
                <a:solidFill>
                  <a:schemeClr val="bg1"/>
                </a:solidFill>
              </a:rPr>
              <a:t>3.城市客运量包括公共汽电车、出租汽车(含巡游出租汽车、网络预约出租汽车)在城市</a:t>
            </a:r>
            <a:endParaRPr lang="zh-CN" altLang="en-US">
              <a:solidFill>
                <a:schemeClr val="bg1"/>
              </a:solidFill>
            </a:endParaRPr>
          </a:p>
          <a:p>
            <a:r>
              <a:rPr lang="zh-CN" altLang="en-US">
                <a:solidFill>
                  <a:schemeClr val="bg1"/>
                </a:solidFill>
              </a:rPr>
              <a:t> </a:t>
            </a:r>
            <a:r>
              <a:rPr lang="en-US" altLang="zh-CN">
                <a:solidFill>
                  <a:schemeClr val="bg1"/>
                </a:solidFill>
              </a:rPr>
              <a:t>          </a:t>
            </a:r>
            <a:r>
              <a:rPr lang="zh-CN" altLang="en-US">
                <a:solidFill>
                  <a:schemeClr val="bg1"/>
                </a:solidFill>
              </a:rPr>
              <a:t>内(含县城内)产生的客运量以及城市轨道交通客运量。</a:t>
            </a:r>
            <a:endParaRPr lang="zh-CN" altLang="en-US">
              <a:solidFill>
                <a:schemeClr val="bg1"/>
              </a:solidFill>
            </a:endParaRPr>
          </a:p>
          <a:p>
            <a:r>
              <a:rPr lang="en-US" altLang="en-US">
                <a:solidFill>
                  <a:schemeClr val="bg1"/>
                </a:solidFill>
              </a:rPr>
              <a:t>           </a:t>
            </a:r>
            <a:r>
              <a:rPr lang="en-US" altLang="zh-CN">
                <a:solidFill>
                  <a:schemeClr val="bg1"/>
                </a:solidFill>
              </a:rPr>
              <a:t>4.</a:t>
            </a:r>
            <a:r>
              <a:rPr lang="zh-CN" altLang="en-US">
                <a:solidFill>
                  <a:schemeClr val="bg1"/>
                </a:solidFill>
                <a:ea typeface="宋体" charset="0"/>
              </a:rPr>
              <a:t>公路营业性客运量、城市客运量增速均按可比口径计算。</a:t>
            </a:r>
            <a:endParaRPr lang="zh-CN" altLang="en-US">
              <a:solidFill>
                <a:schemeClr val="bg1"/>
              </a:solidFill>
            </a:endParaRPr>
          </a:p>
          <a:p>
            <a:r>
              <a:rPr lang="en-US" altLang="zh-CN">
                <a:solidFill>
                  <a:schemeClr val="bg1"/>
                </a:solidFill>
              </a:rPr>
              <a:t>     </a:t>
            </a:r>
            <a:endParaRPr lang="en-US" altLang="zh-CN">
              <a:solidFill>
                <a:schemeClr val="bg1"/>
              </a:solidFill>
            </a:endParaRPr>
          </a:p>
        </p:txBody>
      </p:sp>
      <p:sp>
        <p:nvSpPr>
          <p:cNvPr id="6" name="文本框 5"/>
          <p:cNvSpPr txBox="true"/>
          <p:nvPr/>
        </p:nvSpPr>
        <p:spPr>
          <a:xfrm>
            <a:off x="1274445" y="1165225"/>
            <a:ext cx="8601710" cy="521970"/>
          </a:xfrm>
          <a:prstGeom prst="rect">
            <a:avLst/>
          </a:prstGeom>
        </p:spPr>
        <p:txBody>
          <a:bodyPr wrap="square">
            <a:spAutoFit/>
          </a:bodyPr>
          <a:lstStyle/>
          <a:p>
            <a:r>
              <a:rPr lang="en-US" altLang="zh-CN" sz="2800" b="1" dirty="0">
                <a:solidFill>
                  <a:schemeClr val="bg1"/>
                </a:solidFill>
                <a:latin typeface="微软雅黑" panose="020B0503020204020204" charset="-122"/>
                <a:ea typeface="微软雅黑" panose="020B0503020204020204" charset="-122"/>
                <a:cs typeface="微软雅黑" panose="020B0503020204020204" charset="-122"/>
              </a:rPr>
              <a:t>202</a:t>
            </a:r>
            <a:r>
              <a:rPr lang="zh-CN" altLang="en-US" sz="2800" b="1" dirty="0">
                <a:solidFill>
                  <a:schemeClr val="bg1"/>
                </a:solidFill>
                <a:latin typeface="微软雅黑" panose="020B0503020204020204" charset="-122"/>
                <a:ea typeface="微软雅黑" panose="020B0503020204020204" charset="-122"/>
                <a:cs typeface="微软雅黑" panose="020B0503020204020204" charset="-122"/>
              </a:rPr>
              <a:t>5年</a:t>
            </a:r>
            <a:r>
              <a:rPr lang="" altLang="zh-CN" sz="2800" b="1" dirty="0">
                <a:solidFill>
                  <a:schemeClr val="bg1"/>
                </a:solidFill>
                <a:latin typeface="微软雅黑" panose="020B0503020204020204" charset="-122"/>
                <a:ea typeface="微软雅黑" panose="020B0503020204020204" charset="-122"/>
                <a:cs typeface="微软雅黑" panose="020B0503020204020204" charset="-122"/>
              </a:rPr>
              <a:t>前三季度</a:t>
            </a:r>
            <a:r>
              <a:rPr lang="zh-CN" altLang="en-US" sz="2800" b="1" dirty="0">
                <a:solidFill>
                  <a:schemeClr val="bg1"/>
                </a:solidFill>
                <a:latin typeface="微软雅黑" panose="020B0503020204020204" charset="-122"/>
                <a:ea typeface="微软雅黑" panose="020B0503020204020204" charset="-122"/>
                <a:cs typeface="微软雅黑" panose="020B0503020204020204" charset="-122"/>
              </a:rPr>
              <a:t>新疆公路交通运输行业主要统计指标</a:t>
            </a:r>
            <a:endParaRPr lang="zh-CN" altLang="en-US" sz="2800" b="1" dirty="0">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64" name="文本框 63"/>
          <p:cNvSpPr txBox="true"/>
          <p:nvPr/>
        </p:nvSpPr>
        <p:spPr>
          <a:xfrm>
            <a:off x="509270" y="18060670"/>
            <a:ext cx="4681855" cy="460375"/>
          </a:xfrm>
          <a:prstGeom prst="rect">
            <a:avLst/>
          </a:prstGeom>
        </p:spPr>
        <p:txBody>
          <a:bodyPr wrap="square">
            <a:spAutoFit/>
          </a:bodyPr>
          <a:lstStyle/>
          <a:p>
            <a:r>
              <a:rPr lang="zh-CN" altLang="en-US" sz="2400" b="1">
                <a:solidFill>
                  <a:srgbClr val="FF6B61"/>
                </a:solidFill>
                <a:latin typeface="微软雅黑" panose="020B0503020204020204" charset="-122"/>
                <a:ea typeface="微软雅黑" panose="020B0503020204020204" charset="-122"/>
                <a:cs typeface="微软雅黑" panose="020B0503020204020204" charset="-122"/>
              </a:rPr>
              <a:t>公路交通固定资产投资</a:t>
            </a:r>
            <a:endParaRPr lang="zh-CN" altLang="en-US" sz="2400" b="1">
              <a:solidFill>
                <a:srgbClr val="FF6B61"/>
              </a:solidFill>
              <a:latin typeface="微软雅黑" panose="020B0503020204020204" charset="-122"/>
              <a:ea typeface="微软雅黑" panose="020B0503020204020204" charset="-122"/>
              <a:cs typeface="微软雅黑" panose="020B0503020204020204" charset="-122"/>
            </a:endParaRPr>
          </a:p>
        </p:txBody>
      </p:sp>
      <p:sp>
        <p:nvSpPr>
          <p:cNvPr id="65" name="文本框 64"/>
          <p:cNvSpPr txBox="true"/>
          <p:nvPr/>
        </p:nvSpPr>
        <p:spPr>
          <a:xfrm>
            <a:off x="4144645" y="18846165"/>
            <a:ext cx="1945005" cy="398780"/>
          </a:xfrm>
          <a:prstGeom prst="rect">
            <a:avLst/>
          </a:prstGeom>
        </p:spPr>
        <p:txBody>
          <a:bodyPr wrap="square">
            <a:spAutoFit/>
          </a:bodyPr>
          <a:lstStyle/>
          <a:p>
            <a:r>
              <a:rPr lang="en-US" altLang="zh-CN" sz="2000" b="1" dirty="0">
                <a:solidFill>
                  <a:srgbClr val="FD6F63"/>
                </a:solidFill>
                <a:latin typeface="微软雅黑" panose="020B0503020204020204" charset="-122"/>
                <a:ea typeface="微软雅黑" panose="020B0503020204020204" charset="-122"/>
                <a:cs typeface="微软雅黑" panose="020B0503020204020204" charset="-122"/>
              </a:rPr>
              <a:t>590.7</a:t>
            </a:r>
            <a:r>
              <a:rPr lang="zh-CN" altLang="en-US" sz="2000" b="1" dirty="0">
                <a:solidFill>
                  <a:srgbClr val="FD6F63"/>
                </a:solidFill>
                <a:latin typeface="微软雅黑" panose="020B0503020204020204" charset="-122"/>
                <a:ea typeface="微软雅黑" panose="020B0503020204020204" charset="-122"/>
                <a:cs typeface="微软雅黑" panose="020B0503020204020204" charset="-122"/>
              </a:rPr>
              <a:t>亿元</a:t>
            </a:r>
            <a:r>
              <a:rPr lang="en-US" altLang="zh-CN" sz="2000" b="1" dirty="0">
                <a:solidFill>
                  <a:srgbClr val="FD6F63"/>
                </a:solidFill>
                <a:latin typeface="微软雅黑" panose="020B0503020204020204" charset="-122"/>
                <a:ea typeface="微软雅黑" panose="020B0503020204020204" charset="-122"/>
                <a:cs typeface="微软雅黑" panose="020B0503020204020204" charset="-122"/>
              </a:rPr>
              <a:t>  </a:t>
            </a:r>
            <a:endParaRPr lang="en-US" altLang="zh-CN" sz="2000" b="1" dirty="0">
              <a:solidFill>
                <a:srgbClr val="FD6F63"/>
              </a:solidFill>
              <a:latin typeface="微软雅黑" panose="020B0503020204020204" charset="-122"/>
              <a:ea typeface="微软雅黑" panose="020B0503020204020204" charset="-122"/>
              <a:cs typeface="微软雅黑" panose="020B0503020204020204" charset="-122"/>
            </a:endParaRPr>
          </a:p>
        </p:txBody>
      </p:sp>
      <p:sp>
        <p:nvSpPr>
          <p:cNvPr id="66" name="文本框 65"/>
          <p:cNvSpPr txBox="true"/>
          <p:nvPr/>
        </p:nvSpPr>
        <p:spPr>
          <a:xfrm>
            <a:off x="2000250" y="18818225"/>
            <a:ext cx="731520" cy="368300"/>
          </a:xfrm>
          <a:prstGeom prst="rect">
            <a:avLst/>
          </a:prstGeom>
        </p:spPr>
        <p:txBody>
          <a:bodyPr wrap="square">
            <a:spAutoFit/>
          </a:bodyPr>
          <a:lstStyle/>
          <a:p>
            <a:pPr algn="ctr"/>
            <a:r>
              <a:rPr lang="zh-CN" altLang="en-US" b="1">
                <a:solidFill>
                  <a:srgbClr val="FD6F63"/>
                </a:solidFill>
                <a:latin typeface="微软雅黑" panose="020B0503020204020204" charset="-122"/>
                <a:ea typeface="微软雅黑" panose="020B0503020204020204" charset="-122"/>
                <a:cs typeface="微软雅黑" panose="020B0503020204020204" charset="-122"/>
              </a:rPr>
              <a:t>总计</a:t>
            </a:r>
            <a:endParaRPr lang="zh-CN" altLang="en-US" b="1">
              <a:solidFill>
                <a:srgbClr val="FD6F63"/>
              </a:solidFill>
              <a:latin typeface="微软雅黑" panose="020B0503020204020204" charset="-122"/>
              <a:ea typeface="微软雅黑" panose="020B0503020204020204" charset="-122"/>
              <a:cs typeface="微软雅黑" panose="020B0503020204020204" charset="-122"/>
            </a:endParaRPr>
          </a:p>
        </p:txBody>
      </p:sp>
      <p:sp>
        <p:nvSpPr>
          <p:cNvPr id="68" name="文本框 67"/>
          <p:cNvSpPr txBox="true"/>
          <p:nvPr/>
        </p:nvSpPr>
        <p:spPr>
          <a:xfrm>
            <a:off x="4187825" y="19283680"/>
            <a:ext cx="1662430" cy="368935"/>
          </a:xfrm>
          <a:prstGeom prst="rect">
            <a:avLst/>
          </a:prstGeom>
          <a:noFill/>
          <a:ln w="9525">
            <a:noFill/>
          </a:ln>
        </p:spPr>
        <p:txBody>
          <a:bodyPr wrap="square">
            <a:noAutofit/>
          </a:bodyPr>
          <a:lstStyle/>
          <a:p>
            <a:pPr indent="0"/>
            <a:r>
              <a:rPr lang="zh-CN" b="1" dirty="0">
                <a:solidFill>
                  <a:schemeClr val="tx1"/>
                </a:solidFill>
                <a:latin typeface="微软雅黑" panose="020B0503020204020204" charset="-122"/>
                <a:ea typeface="微软雅黑" panose="020B0503020204020204" charset="-122"/>
                <a:cs typeface="微软雅黑" panose="020B0503020204020204" charset="-122"/>
              </a:rPr>
              <a:t>同比增长</a:t>
            </a:r>
            <a:endParaRPr lang="zh-CN" b="1" dirty="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69" name="文本框 68"/>
          <p:cNvSpPr txBox="true"/>
          <p:nvPr/>
        </p:nvSpPr>
        <p:spPr>
          <a:xfrm>
            <a:off x="2586355" y="1880171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44" name="文本框 43"/>
          <p:cNvSpPr txBox="true"/>
          <p:nvPr/>
        </p:nvSpPr>
        <p:spPr>
          <a:xfrm>
            <a:off x="3255645" y="12399463"/>
            <a:ext cx="2954020" cy="368300"/>
          </a:xfrm>
          <a:prstGeom prst="rect">
            <a:avLst/>
          </a:prstGeom>
        </p:spPr>
        <p:txBody>
          <a:bodyPr wrap="square">
            <a:spAutoFit/>
          </a:bodyPr>
          <a:lstStyle/>
          <a:p>
            <a:pPr algn="ctr"/>
            <a:r>
              <a:rPr lang="zh-CN" altLang="en-US" b="1" dirty="0">
                <a:latin typeface="微软雅黑" panose="020B0503020204020204" charset="-122"/>
                <a:ea typeface="微软雅黑" panose="020B0503020204020204" charset="-122"/>
                <a:cs typeface="微软雅黑" panose="020B0503020204020204" charset="-122"/>
              </a:rPr>
              <a:t>同比增长</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46" name="文本框 45"/>
          <p:cNvSpPr txBox="true"/>
          <p:nvPr/>
        </p:nvSpPr>
        <p:spPr>
          <a:xfrm>
            <a:off x="4144010" y="11925935"/>
            <a:ext cx="1831340" cy="398780"/>
          </a:xfrm>
          <a:prstGeom prst="rect">
            <a:avLst/>
          </a:prstGeom>
        </p:spPr>
        <p:txBody>
          <a:bodyPr wrap="square">
            <a:spAutoFit/>
          </a:bodyPr>
          <a:lstStyle/>
          <a:p>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15.9亿人次  </a:t>
            </a:r>
            <a:endParaRPr lang="en-US" altLang="zh-CN" sz="2000" b="1" dirty="0">
              <a:solidFill>
                <a:srgbClr val="00B0F0"/>
              </a:solidFill>
              <a:latin typeface="微软雅黑" panose="020B0503020204020204" charset="-122"/>
              <a:ea typeface="微软雅黑" panose="020B0503020204020204" charset="-122"/>
              <a:cs typeface="微软雅黑" panose="020B0503020204020204" charset="-122"/>
            </a:endParaRPr>
          </a:p>
        </p:txBody>
      </p:sp>
      <p:grpSp>
        <p:nvGrpSpPr>
          <p:cNvPr id="48" name="组合 47"/>
          <p:cNvGrpSpPr/>
          <p:nvPr/>
        </p:nvGrpSpPr>
        <p:grpSpPr>
          <a:xfrm>
            <a:off x="6069330" y="12439015"/>
            <a:ext cx="1106805" cy="337185"/>
            <a:chOff x="9646" y="4580"/>
            <a:chExt cx="1743" cy="531"/>
          </a:xfrm>
        </p:grpSpPr>
        <p:sp>
          <p:nvSpPr>
            <p:cNvPr id="49" name="上箭头 48"/>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0" name="文本框 49"/>
            <p:cNvSpPr txBox="true"/>
            <p:nvPr/>
          </p:nvSpPr>
          <p:spPr>
            <a:xfrm>
              <a:off x="9646" y="4580"/>
              <a:ext cx="1743"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0.3%</a:t>
              </a:r>
              <a:endParaRPr lang="en-US" sz="1600" b="1" i="1" dirty="0">
                <a:solidFill>
                  <a:srgbClr val="FF0000"/>
                </a:solidFill>
                <a:latin typeface="微软雅黑" panose="020B0503020204020204" charset="-122"/>
                <a:ea typeface="微软雅黑" panose="020B0503020204020204" charset="-122"/>
                <a:cs typeface="微软雅黑" panose="020B0503020204020204" charset="-122"/>
              </a:endParaRPr>
            </a:p>
          </p:txBody>
        </p:sp>
      </p:grpSp>
      <p:sp>
        <p:nvSpPr>
          <p:cNvPr id="59" name="文本框 58"/>
          <p:cNvSpPr txBox="true"/>
          <p:nvPr/>
        </p:nvSpPr>
        <p:spPr>
          <a:xfrm>
            <a:off x="3077210" y="13292455"/>
            <a:ext cx="2632075" cy="368300"/>
          </a:xfrm>
          <a:prstGeom prst="rect">
            <a:avLst/>
          </a:prstGeom>
        </p:spPr>
        <p:txBody>
          <a:bodyPr wrap="square">
            <a:spAutoFit/>
          </a:bodyPr>
          <a:lstStyle/>
          <a:p>
            <a:pPr algn="ctr"/>
            <a:r>
              <a:rPr lang="zh-CN" altLang="en-US" b="1">
                <a:solidFill>
                  <a:srgbClr val="9BE9FF"/>
                </a:solidFill>
                <a:latin typeface="微软雅黑" panose="020B0503020204020204" charset="-122"/>
                <a:ea typeface="微软雅黑" panose="020B0503020204020204" charset="-122"/>
                <a:cs typeface="微软雅黑" panose="020B0503020204020204" charset="-122"/>
              </a:rPr>
              <a:t>公共汽电车城市客运量</a:t>
            </a:r>
            <a:endParaRPr lang="zh-CN" altLang="en-US" b="1">
              <a:solidFill>
                <a:srgbClr val="9BE9FF"/>
              </a:solidFill>
              <a:latin typeface="微软雅黑" panose="020B0503020204020204" charset="-122"/>
              <a:ea typeface="微软雅黑" panose="020B0503020204020204" charset="-122"/>
              <a:cs typeface="微软雅黑" panose="020B0503020204020204" charset="-122"/>
            </a:endParaRPr>
          </a:p>
        </p:txBody>
      </p:sp>
      <p:sp>
        <p:nvSpPr>
          <p:cNvPr id="60" name="文本框 59"/>
          <p:cNvSpPr txBox="true"/>
          <p:nvPr/>
        </p:nvSpPr>
        <p:spPr>
          <a:xfrm>
            <a:off x="3262630" y="14624685"/>
            <a:ext cx="2462530" cy="368300"/>
          </a:xfrm>
          <a:prstGeom prst="rect">
            <a:avLst/>
          </a:prstGeom>
        </p:spPr>
        <p:txBody>
          <a:bodyPr wrap="square">
            <a:spAutoFit/>
          </a:bodyPr>
          <a:lstStyle/>
          <a:p>
            <a:pPr algn="ctr">
              <a:buClrTx/>
              <a:buSzTx/>
              <a:buFontTx/>
            </a:pPr>
            <a:r>
              <a:rPr lang="zh-CN" altLang="en-US" b="1" dirty="0">
                <a:solidFill>
                  <a:srgbClr val="9BE9FF"/>
                </a:solidFill>
                <a:latin typeface="微软雅黑" panose="020B0503020204020204" charset="-122"/>
                <a:ea typeface="微软雅黑" panose="020B0503020204020204" charset="-122"/>
                <a:cs typeface="微软雅黑" panose="020B0503020204020204" charset="-122"/>
                <a:sym typeface="+mn-ea"/>
              </a:rPr>
              <a:t>出租汽车城市客运量</a:t>
            </a:r>
            <a:endParaRPr lang="zh-CN" altLang="en-US" b="1" dirty="0">
              <a:solidFill>
                <a:srgbClr val="9BE9FF"/>
              </a:solidFill>
              <a:latin typeface="微软雅黑" panose="020B0503020204020204" charset="-122"/>
              <a:ea typeface="微软雅黑" panose="020B0503020204020204" charset="-122"/>
              <a:cs typeface="微软雅黑" panose="020B0503020204020204" charset="-122"/>
              <a:sym typeface="+mn-ea"/>
            </a:endParaRPr>
          </a:p>
        </p:txBody>
      </p:sp>
      <p:sp>
        <p:nvSpPr>
          <p:cNvPr id="61" name="文本框 60"/>
          <p:cNvSpPr txBox="true"/>
          <p:nvPr/>
        </p:nvSpPr>
        <p:spPr>
          <a:xfrm>
            <a:off x="3230245" y="15989935"/>
            <a:ext cx="2540635" cy="368300"/>
          </a:xfrm>
          <a:prstGeom prst="rect">
            <a:avLst/>
          </a:prstGeom>
        </p:spPr>
        <p:txBody>
          <a:bodyPr wrap="square">
            <a:spAutoFit/>
          </a:bodyPr>
          <a:lstStyle/>
          <a:p>
            <a:pPr algn="ctr">
              <a:buClrTx/>
              <a:buSzTx/>
              <a:buFontTx/>
            </a:pPr>
            <a:r>
              <a:rPr lang="zh-CN" altLang="en-US" b="1">
                <a:solidFill>
                  <a:srgbClr val="9BE9FF"/>
                </a:solidFill>
                <a:latin typeface="微软雅黑" panose="020B0503020204020204" charset="-122"/>
                <a:ea typeface="微软雅黑" panose="020B0503020204020204" charset="-122"/>
                <a:cs typeface="微软雅黑" panose="020B0503020204020204" charset="-122"/>
                <a:sym typeface="+mn-ea"/>
              </a:rPr>
              <a:t>城市轨道交通客运量</a:t>
            </a:r>
            <a:endParaRPr lang="zh-CN" altLang="en-US" b="1">
              <a:solidFill>
                <a:srgbClr val="9BE9FF"/>
              </a:solidFill>
              <a:latin typeface="微软雅黑" panose="020B0503020204020204" charset="-122"/>
              <a:ea typeface="微软雅黑" panose="020B0503020204020204" charset="-122"/>
              <a:cs typeface="微软雅黑" panose="020B0503020204020204" charset="-122"/>
              <a:sym typeface="+mn-ea"/>
            </a:endParaRPr>
          </a:p>
        </p:txBody>
      </p:sp>
      <p:sp>
        <p:nvSpPr>
          <p:cNvPr id="71" name="文本框 70"/>
          <p:cNvSpPr txBox="true"/>
          <p:nvPr/>
        </p:nvSpPr>
        <p:spPr>
          <a:xfrm>
            <a:off x="6688455" y="13785850"/>
            <a:ext cx="1438910" cy="369332"/>
          </a:xfrm>
          <a:prstGeom prst="rect">
            <a:avLst/>
          </a:prstGeom>
        </p:spPr>
        <p:txBody>
          <a:bodyPr wrap="square">
            <a:spAutoFit/>
          </a:bodyPr>
          <a:lstStyle/>
          <a:p>
            <a:pPr algn="ctr"/>
            <a:r>
              <a:rPr lang="zh-CN" altLang="en-US" b="1" dirty="0">
                <a:latin typeface="微软雅黑" panose="020B0503020204020204" charset="-122"/>
                <a:ea typeface="微软雅黑" panose="020B0503020204020204" charset="-122"/>
                <a:cs typeface="微软雅黑" panose="020B0503020204020204" charset="-122"/>
              </a:rPr>
              <a:t>同比下降</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72" name="文本框 71"/>
          <p:cNvSpPr txBox="true"/>
          <p:nvPr/>
        </p:nvSpPr>
        <p:spPr>
          <a:xfrm>
            <a:off x="6689725" y="15128240"/>
            <a:ext cx="1438910" cy="368300"/>
          </a:xfrm>
          <a:prstGeom prst="rect">
            <a:avLst/>
          </a:prstGeom>
        </p:spPr>
        <p:txBody>
          <a:bodyPr wrap="square">
            <a:spAutoFit/>
          </a:bodyPr>
          <a:lstStyle/>
          <a:p>
            <a:pPr algn="ctr"/>
            <a:r>
              <a:rPr lang="zh-CN" altLang="en-US" b="1">
                <a:latin typeface="微软雅黑" panose="020B0503020204020204" charset="-122"/>
                <a:ea typeface="微软雅黑" panose="020B0503020204020204" charset="-122"/>
                <a:cs typeface="微软雅黑" panose="020B0503020204020204" charset="-122"/>
              </a:rPr>
              <a:t>同比增长</a:t>
            </a:r>
            <a:endParaRPr lang="zh-CN" altLang="en-US" b="1">
              <a:latin typeface="微软雅黑" panose="020B0503020204020204" charset="-122"/>
              <a:ea typeface="微软雅黑" panose="020B0503020204020204" charset="-122"/>
              <a:cs typeface="微软雅黑" panose="020B0503020204020204" charset="-122"/>
            </a:endParaRPr>
          </a:p>
        </p:txBody>
      </p:sp>
      <p:sp>
        <p:nvSpPr>
          <p:cNvPr id="73" name="文本框 72"/>
          <p:cNvSpPr txBox="true"/>
          <p:nvPr/>
        </p:nvSpPr>
        <p:spPr>
          <a:xfrm>
            <a:off x="6690995" y="16498570"/>
            <a:ext cx="1438910" cy="368300"/>
          </a:xfrm>
          <a:prstGeom prst="rect">
            <a:avLst/>
          </a:prstGeom>
        </p:spPr>
        <p:txBody>
          <a:bodyPr wrap="square">
            <a:spAutoFit/>
          </a:bodyPr>
          <a:lstStyle/>
          <a:p>
            <a:pPr algn="ctr"/>
            <a:r>
              <a:rPr lang="zh-CN" altLang="en-US" b="1">
                <a:latin typeface="微软雅黑" panose="020B0503020204020204" charset="-122"/>
                <a:ea typeface="微软雅黑" panose="020B0503020204020204" charset="-122"/>
                <a:cs typeface="微软雅黑" panose="020B0503020204020204" charset="-122"/>
              </a:rPr>
              <a:t>同比增长</a:t>
            </a:r>
            <a:endParaRPr lang="zh-CN" altLang="en-US" b="1">
              <a:latin typeface="微软雅黑" panose="020B0503020204020204" charset="-122"/>
              <a:ea typeface="微软雅黑" panose="020B0503020204020204" charset="-122"/>
              <a:cs typeface="微软雅黑" panose="020B0503020204020204" charset="-122"/>
            </a:endParaRPr>
          </a:p>
        </p:txBody>
      </p:sp>
      <p:sp>
        <p:nvSpPr>
          <p:cNvPr id="108" name="文本框 107"/>
          <p:cNvSpPr txBox="true"/>
          <p:nvPr/>
        </p:nvSpPr>
        <p:spPr>
          <a:xfrm>
            <a:off x="6690360" y="13344525"/>
            <a:ext cx="1794510" cy="398780"/>
          </a:xfrm>
          <a:prstGeom prst="rect">
            <a:avLst/>
          </a:prstGeom>
        </p:spPr>
        <p:txBody>
          <a:bodyPr wrap="square">
            <a:spAutoFit/>
          </a:bodyPr>
          <a:lstStyle/>
          <a:p>
            <a:pPr algn="ct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6.9</a:t>
            </a:r>
            <a:r>
              <a:rPr lang="zh-CN" altLang="en-US" sz="2000" b="1" dirty="0">
                <a:solidFill>
                  <a:srgbClr val="00B0F0"/>
                </a:solidFill>
                <a:latin typeface="微软雅黑" panose="020B0503020204020204" charset="-122"/>
                <a:ea typeface="微软雅黑" panose="020B0503020204020204" charset="-122"/>
                <a:cs typeface="微软雅黑" panose="020B0503020204020204" charset="-122"/>
              </a:rPr>
              <a:t>亿</a:t>
            </a: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人次  </a:t>
            </a:r>
            <a:endParaRPr lang="en-US" altLang="zh-CN" sz="2000" b="1" dirty="0">
              <a:solidFill>
                <a:srgbClr val="00B0F0"/>
              </a:solidFill>
              <a:latin typeface="微软雅黑" panose="020B0503020204020204" charset="-122"/>
              <a:ea typeface="微软雅黑" panose="020B0503020204020204" charset="-122"/>
              <a:cs typeface="微软雅黑" panose="020B0503020204020204" charset="-122"/>
            </a:endParaRPr>
          </a:p>
        </p:txBody>
      </p:sp>
      <p:sp>
        <p:nvSpPr>
          <p:cNvPr id="111" name="文本框 110"/>
          <p:cNvSpPr txBox="true"/>
          <p:nvPr/>
        </p:nvSpPr>
        <p:spPr>
          <a:xfrm>
            <a:off x="6557010" y="14658975"/>
            <a:ext cx="2223135" cy="398780"/>
          </a:xfrm>
          <a:prstGeom prst="rect">
            <a:avLst/>
          </a:prstGeom>
        </p:spPr>
        <p:txBody>
          <a:bodyPr wrap="square">
            <a:spAutoFit/>
          </a:bodyPr>
          <a:lstStyle/>
          <a:p>
            <a:pPr algn="ct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8.7</a:t>
            </a:r>
            <a:r>
              <a:rPr lang="zh-CN" altLang="en-US" sz="2000" b="1" dirty="0">
                <a:solidFill>
                  <a:srgbClr val="00B0F0"/>
                </a:solidFill>
                <a:latin typeface="微软雅黑" panose="020B0503020204020204" charset="-122"/>
                <a:ea typeface="微软雅黑" panose="020B0503020204020204" charset="-122"/>
                <a:cs typeface="微软雅黑" panose="020B0503020204020204" charset="-122"/>
              </a:rPr>
              <a:t>亿人次</a:t>
            </a: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 </a:t>
            </a:r>
            <a:endParaRPr lang="en-US" altLang="zh-CN" sz="2000" b="1" dirty="0">
              <a:solidFill>
                <a:srgbClr val="00B0F0"/>
              </a:solidFill>
              <a:latin typeface="微软雅黑" panose="020B0503020204020204" charset="-122"/>
              <a:ea typeface="微软雅黑" panose="020B0503020204020204" charset="-122"/>
              <a:cs typeface="微软雅黑" panose="020B0503020204020204" charset="-122"/>
            </a:endParaRPr>
          </a:p>
        </p:txBody>
      </p:sp>
      <p:sp>
        <p:nvSpPr>
          <p:cNvPr id="114" name="文本框 113"/>
          <p:cNvSpPr txBox="true"/>
          <p:nvPr/>
        </p:nvSpPr>
        <p:spPr>
          <a:xfrm>
            <a:off x="6793865" y="16043275"/>
            <a:ext cx="2070735" cy="398780"/>
          </a:xfrm>
          <a:prstGeom prst="rect">
            <a:avLst/>
          </a:prstGeom>
        </p:spPr>
        <p:txBody>
          <a:bodyPr wrap="square">
            <a:spAutoFit/>
          </a:bodyPr>
          <a:lstStyle/>
          <a:p>
            <a:pPr algn="ct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sym typeface="+mn-ea"/>
              </a:rPr>
              <a:t>334</a:t>
            </a:r>
            <a:r>
              <a:rPr lang="en-US" altLang="en-US" sz="2000" b="1" dirty="0">
                <a:solidFill>
                  <a:srgbClr val="00B0F0"/>
                </a:solidFill>
                <a:latin typeface="微软雅黑" panose="020B0503020204020204" charset="-122"/>
                <a:ea typeface="微软雅黑" panose="020B0503020204020204" charset="-122"/>
                <a:cs typeface="微软雅黑" panose="020B0503020204020204" charset="-122"/>
                <a:sym typeface="+mn-ea"/>
              </a:rPr>
              <a:t>1.8</a:t>
            </a: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sym typeface="+mn-ea"/>
              </a:rPr>
              <a:t>万人次</a:t>
            </a: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  </a:t>
            </a:r>
            <a:endParaRPr lang="en-US" altLang="zh-CN" sz="2000" b="1" dirty="0">
              <a:solidFill>
                <a:srgbClr val="00B0F0"/>
              </a:solidFill>
              <a:latin typeface="微软雅黑" panose="020B0503020204020204" charset="-122"/>
              <a:ea typeface="微软雅黑" panose="020B0503020204020204" charset="-122"/>
              <a:cs typeface="微软雅黑" panose="020B0503020204020204" charset="-122"/>
            </a:endParaRPr>
          </a:p>
        </p:txBody>
      </p:sp>
      <p:grpSp>
        <p:nvGrpSpPr>
          <p:cNvPr id="130" name="组合 129"/>
          <p:cNvGrpSpPr/>
          <p:nvPr/>
        </p:nvGrpSpPr>
        <p:grpSpPr>
          <a:xfrm>
            <a:off x="8796020" y="13816965"/>
            <a:ext cx="1106805" cy="337185"/>
            <a:chOff x="9591" y="4560"/>
            <a:chExt cx="1743" cy="531"/>
          </a:xfrm>
        </p:grpSpPr>
        <p:sp>
          <p:nvSpPr>
            <p:cNvPr id="131" name="上箭头 130"/>
            <p:cNvSpPr/>
            <p:nvPr/>
          </p:nvSpPr>
          <p:spPr>
            <a:xfrm rot="8989016">
              <a:off x="9705" y="4600"/>
              <a:ext cx="218" cy="357"/>
            </a:xfrm>
            <a:prstGeom prst="upArrow">
              <a:avLst/>
            </a:prstGeom>
            <a:solidFill>
              <a:srgbClr val="00B05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dirty="0"/>
            </a:p>
          </p:txBody>
        </p:sp>
        <p:sp>
          <p:nvSpPr>
            <p:cNvPr id="132" name="文本框 131"/>
            <p:cNvSpPr txBox="true"/>
            <p:nvPr/>
          </p:nvSpPr>
          <p:spPr>
            <a:xfrm>
              <a:off x="9591" y="4560"/>
              <a:ext cx="1743" cy="531"/>
            </a:xfrm>
            <a:prstGeom prst="rect">
              <a:avLst/>
            </a:prstGeom>
          </p:spPr>
          <p:txBody>
            <a:bodyPr wrap="square">
              <a:spAutoFit/>
            </a:bodyPr>
            <a:lstStyle/>
            <a:p>
              <a:pPr algn="ctr"/>
              <a:r>
                <a:rPr lang="en-US" sz="1600" b="1" i="1" dirty="0">
                  <a:solidFill>
                    <a:srgbClr val="00B050"/>
                  </a:solidFill>
                  <a:latin typeface="微软雅黑" panose="020B0503020204020204" charset="-122"/>
                  <a:ea typeface="微软雅黑" panose="020B0503020204020204" charset="-122"/>
                  <a:cs typeface="微软雅黑" panose="020B0503020204020204" charset="-122"/>
                </a:rPr>
                <a:t>2.0%</a:t>
              </a:r>
              <a:endParaRPr lang="en-US" sz="1600" b="1" i="1" dirty="0">
                <a:solidFill>
                  <a:srgbClr val="00B050"/>
                </a:solidFill>
                <a:latin typeface="微软雅黑" panose="020B0503020204020204" charset="-122"/>
                <a:ea typeface="微软雅黑" panose="020B0503020204020204" charset="-122"/>
                <a:cs typeface="微软雅黑" panose="020B0503020204020204" charset="-122"/>
              </a:endParaRPr>
            </a:p>
          </p:txBody>
        </p:sp>
      </p:grpSp>
      <p:grpSp>
        <p:nvGrpSpPr>
          <p:cNvPr id="133" name="组合 132"/>
          <p:cNvGrpSpPr/>
          <p:nvPr/>
        </p:nvGrpSpPr>
        <p:grpSpPr>
          <a:xfrm>
            <a:off x="8768715" y="15159355"/>
            <a:ext cx="1106805" cy="337185"/>
            <a:chOff x="9551" y="4560"/>
            <a:chExt cx="1743" cy="531"/>
          </a:xfrm>
        </p:grpSpPr>
        <p:sp>
          <p:nvSpPr>
            <p:cNvPr id="134" name="上箭头 133"/>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35" name="文本框 134"/>
            <p:cNvSpPr txBox="true"/>
            <p:nvPr/>
          </p:nvSpPr>
          <p:spPr>
            <a:xfrm>
              <a:off x="9551" y="4560"/>
              <a:ext cx="1743"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2.0%</a:t>
              </a:r>
              <a:endParaRPr lang="en-US" sz="1600" b="1" i="1" dirty="0">
                <a:solidFill>
                  <a:srgbClr val="FF0000"/>
                </a:solidFill>
                <a:latin typeface="微软雅黑" panose="020B0503020204020204" charset="-122"/>
                <a:ea typeface="微软雅黑" panose="020B0503020204020204" charset="-122"/>
                <a:cs typeface="微软雅黑" panose="020B0503020204020204" charset="-122"/>
              </a:endParaRPr>
            </a:p>
          </p:txBody>
        </p:sp>
      </p:grpSp>
      <p:grpSp>
        <p:nvGrpSpPr>
          <p:cNvPr id="136" name="组合 135"/>
          <p:cNvGrpSpPr/>
          <p:nvPr/>
        </p:nvGrpSpPr>
        <p:grpSpPr>
          <a:xfrm>
            <a:off x="8799195" y="16543655"/>
            <a:ext cx="1106805" cy="337185"/>
            <a:chOff x="9596" y="4560"/>
            <a:chExt cx="1743" cy="531"/>
          </a:xfrm>
        </p:grpSpPr>
        <p:sp>
          <p:nvSpPr>
            <p:cNvPr id="137" name="上箭头 136"/>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38" name="文本框 137"/>
            <p:cNvSpPr txBox="true"/>
            <p:nvPr/>
          </p:nvSpPr>
          <p:spPr>
            <a:xfrm>
              <a:off x="9596" y="4560"/>
              <a:ext cx="1743"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3.8%</a:t>
              </a:r>
              <a:endParaRPr lang="en-US" sz="1600" b="1" i="1" dirty="0">
                <a:solidFill>
                  <a:srgbClr val="FF0000"/>
                </a:solidFill>
                <a:latin typeface="微软雅黑" panose="020B0503020204020204" charset="-122"/>
                <a:ea typeface="微软雅黑" panose="020B0503020204020204" charset="-122"/>
                <a:cs typeface="微软雅黑" panose="020B0503020204020204" charset="-122"/>
              </a:endParaRPr>
            </a:p>
          </p:txBody>
        </p:sp>
      </p:grpSp>
      <p:sp>
        <p:nvSpPr>
          <p:cNvPr id="37" name="文本框 36"/>
          <p:cNvSpPr txBox="true"/>
          <p:nvPr/>
        </p:nvSpPr>
        <p:spPr>
          <a:xfrm>
            <a:off x="2603500" y="1189418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38" name="文本框 37"/>
          <p:cNvSpPr txBox="true"/>
          <p:nvPr/>
        </p:nvSpPr>
        <p:spPr>
          <a:xfrm>
            <a:off x="5414645" y="1330515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40" name="文本框 39"/>
          <p:cNvSpPr txBox="true"/>
          <p:nvPr/>
        </p:nvSpPr>
        <p:spPr>
          <a:xfrm>
            <a:off x="5414645" y="1465008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41" name="文本框 40"/>
          <p:cNvSpPr txBox="true"/>
          <p:nvPr/>
        </p:nvSpPr>
        <p:spPr>
          <a:xfrm>
            <a:off x="5382895" y="1602549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13" name="文本框 12"/>
          <p:cNvSpPr txBox="true"/>
          <p:nvPr/>
        </p:nvSpPr>
        <p:spPr>
          <a:xfrm>
            <a:off x="408940" y="8524875"/>
            <a:ext cx="1591310" cy="460375"/>
          </a:xfrm>
          <a:prstGeom prst="rect">
            <a:avLst/>
          </a:prstGeom>
        </p:spPr>
        <p:txBody>
          <a:bodyPr wrap="square">
            <a:spAutoFit/>
          </a:bodyPr>
          <a:lstStyle/>
          <a:p>
            <a:r>
              <a:rPr lang="zh-CN" altLang="en-US" sz="2400" b="1">
                <a:solidFill>
                  <a:srgbClr val="00B0F0"/>
                </a:solidFill>
                <a:latin typeface="微软雅黑" panose="020B0503020204020204" charset="-122"/>
                <a:ea typeface="微软雅黑" panose="020B0503020204020204" charset="-122"/>
                <a:cs typeface="微软雅黑" panose="020B0503020204020204" charset="-122"/>
              </a:rPr>
              <a:t>公路客运</a:t>
            </a:r>
            <a:endParaRPr lang="zh-CN" altLang="en-US" sz="2400" b="1">
              <a:solidFill>
                <a:srgbClr val="00B0F0"/>
              </a:solidFill>
              <a:latin typeface="微软雅黑" panose="020B0503020204020204" charset="-122"/>
              <a:ea typeface="微软雅黑" panose="020B0503020204020204" charset="-122"/>
              <a:cs typeface="微软雅黑" panose="020B0503020204020204" charset="-122"/>
            </a:endParaRPr>
          </a:p>
        </p:txBody>
      </p:sp>
      <p:sp>
        <p:nvSpPr>
          <p:cNvPr id="15" name="文本框 14"/>
          <p:cNvSpPr txBox="true"/>
          <p:nvPr/>
        </p:nvSpPr>
        <p:spPr>
          <a:xfrm>
            <a:off x="3572510" y="10352405"/>
            <a:ext cx="2357120" cy="368300"/>
          </a:xfrm>
          <a:prstGeom prst="rect">
            <a:avLst/>
          </a:prstGeom>
        </p:spPr>
        <p:txBody>
          <a:bodyPr wrap="square">
            <a:spAutoFit/>
          </a:bodyPr>
          <a:lstStyle/>
          <a:p>
            <a:pPr algn="ctr"/>
            <a:r>
              <a:rPr lang="zh-CN" altLang="en-US" b="1">
                <a:solidFill>
                  <a:srgbClr val="9BE9FF"/>
                </a:solidFill>
                <a:latin typeface="微软雅黑" panose="020B0503020204020204" charset="-122"/>
                <a:ea typeface="微软雅黑" panose="020B0503020204020204" charset="-122"/>
                <a:cs typeface="微软雅黑" panose="020B0503020204020204" charset="-122"/>
              </a:rPr>
              <a:t>营业性客运量</a:t>
            </a:r>
            <a:endParaRPr lang="zh-CN" altLang="en-US" b="1">
              <a:solidFill>
                <a:srgbClr val="9BE9FF"/>
              </a:solidFill>
              <a:latin typeface="微软雅黑" panose="020B0503020204020204" charset="-122"/>
              <a:ea typeface="微软雅黑" panose="020B0503020204020204" charset="-122"/>
              <a:cs typeface="微软雅黑" panose="020B0503020204020204" charset="-122"/>
            </a:endParaRPr>
          </a:p>
        </p:txBody>
      </p:sp>
      <p:sp>
        <p:nvSpPr>
          <p:cNvPr id="39" name="文本框 38"/>
          <p:cNvSpPr txBox="true"/>
          <p:nvPr/>
        </p:nvSpPr>
        <p:spPr>
          <a:xfrm>
            <a:off x="4144010" y="9076055"/>
            <a:ext cx="1779270" cy="398780"/>
          </a:xfrm>
          <a:prstGeom prst="rect">
            <a:avLst/>
          </a:prstGeom>
        </p:spPr>
        <p:txBody>
          <a:bodyPr wrap="square">
            <a:spAutoFit/>
          </a:bodyPr>
          <a:lstStyle/>
          <a:p>
            <a:r>
              <a:rPr lang="en-US" altLang="zh-CN" sz="2000" b="1" dirty="0" err="1">
                <a:solidFill>
                  <a:srgbClr val="00B0F0"/>
                </a:solidFill>
                <a:latin typeface="微软雅黑" panose="020B0503020204020204" charset="-122"/>
                <a:ea typeface="微软雅黑" panose="020B0503020204020204" charset="-122"/>
                <a:cs typeface="微软雅黑" panose="020B0503020204020204" charset="-122"/>
              </a:rPr>
              <a:t>1</a:t>
            </a:r>
            <a:r>
              <a:rPr lang="en-US" altLang="en-US" sz="2000" b="1" dirty="0" err="1">
                <a:solidFill>
                  <a:srgbClr val="00B0F0"/>
                </a:solidFill>
                <a:latin typeface="微软雅黑" panose="020B0503020204020204" charset="-122"/>
                <a:ea typeface="微软雅黑" panose="020B0503020204020204" charset="-122"/>
                <a:cs typeface="微软雅黑" panose="020B0503020204020204" charset="-122"/>
              </a:rPr>
              <a:t>2.2</a:t>
            </a:r>
            <a:r>
              <a:rPr lang="en-US" altLang="zh-CN" sz="2000" b="1" dirty="0" err="1">
                <a:solidFill>
                  <a:srgbClr val="00B0F0"/>
                </a:solidFill>
                <a:latin typeface="微软雅黑" panose="020B0503020204020204" charset="-122"/>
                <a:ea typeface="微软雅黑" panose="020B0503020204020204" charset="-122"/>
                <a:cs typeface="微软雅黑" panose="020B0503020204020204" charset="-122"/>
              </a:rPr>
              <a:t>亿人次</a:t>
            </a:r>
            <a:r>
              <a:rPr lang="en-US" altLang="zh-CN" sz="2000" b="1" dirty="0">
                <a:solidFill>
                  <a:srgbClr val="00B0F0"/>
                </a:solidFill>
                <a:latin typeface="微软雅黑" panose="020B0503020204020204" charset="-122"/>
                <a:ea typeface="微软雅黑" panose="020B0503020204020204" charset="-122"/>
                <a:cs typeface="微软雅黑" panose="020B0503020204020204" charset="-122"/>
              </a:rPr>
              <a:t> </a:t>
            </a:r>
            <a:endParaRPr lang="en-US" altLang="zh-CN" sz="2000" b="1" dirty="0">
              <a:solidFill>
                <a:srgbClr val="00B0F0"/>
              </a:solidFill>
              <a:latin typeface="微软雅黑" panose="020B0503020204020204" charset="-122"/>
              <a:ea typeface="微软雅黑" panose="020B0503020204020204" charset="-122"/>
              <a:cs typeface="微软雅黑" panose="020B0503020204020204" charset="-122"/>
            </a:endParaRPr>
          </a:p>
        </p:txBody>
      </p:sp>
      <p:sp>
        <p:nvSpPr>
          <p:cNvPr id="26" name="文本框 25"/>
          <p:cNvSpPr txBox="true"/>
          <p:nvPr/>
        </p:nvSpPr>
        <p:spPr>
          <a:xfrm>
            <a:off x="6550660" y="10404475"/>
            <a:ext cx="2374900" cy="413385"/>
          </a:xfrm>
          <a:prstGeom prst="rect">
            <a:avLst/>
          </a:prstGeom>
        </p:spPr>
        <p:txBody>
          <a:bodyPr wrap="square">
            <a:noAutofit/>
          </a:bodyPr>
          <a:lstStyle/>
          <a:p>
            <a:pPr algn="ctr"/>
            <a:r>
              <a:rPr lang="en-US" altLang="en-US" sz="2000" b="1" dirty="0">
                <a:solidFill>
                  <a:srgbClr val="00B0F0"/>
                </a:solidFill>
                <a:latin typeface="微软雅黑" panose="020B0503020204020204" charset="-122"/>
                <a:ea typeface="微软雅黑" panose="020B0503020204020204" charset="-122"/>
                <a:cs typeface="微软雅黑" panose="020B0503020204020204" charset="-122"/>
              </a:rPr>
              <a:t>2.3</a:t>
            </a:r>
            <a:r>
              <a:rPr lang="zh-CN" altLang="en-US" sz="2000" b="1" dirty="0">
                <a:solidFill>
                  <a:srgbClr val="00B0F0"/>
                </a:solidFill>
                <a:latin typeface="微软雅黑" panose="020B0503020204020204" charset="-122"/>
                <a:ea typeface="微软雅黑" panose="020B0503020204020204" charset="-122"/>
                <a:cs typeface="微软雅黑" panose="020B0503020204020204" charset="-122"/>
              </a:rPr>
              <a:t>亿</a:t>
            </a:r>
            <a:r>
              <a:rPr lang="en-US" altLang="zh-CN" sz="2000" b="1" dirty="0" err="1">
                <a:solidFill>
                  <a:srgbClr val="00B0F0"/>
                </a:solidFill>
                <a:latin typeface="微软雅黑" panose="020B0503020204020204" charset="-122"/>
                <a:ea typeface="微软雅黑" panose="020B0503020204020204" charset="-122"/>
                <a:cs typeface="微软雅黑" panose="020B0503020204020204" charset="-122"/>
              </a:rPr>
              <a:t>人次</a:t>
            </a:r>
            <a:endParaRPr lang="en-US" altLang="zh-CN" sz="2000" b="1" dirty="0">
              <a:solidFill>
                <a:srgbClr val="00B0F0"/>
              </a:solidFill>
              <a:latin typeface="微软雅黑" panose="020B0503020204020204" charset="-122"/>
              <a:ea typeface="微软雅黑" panose="020B0503020204020204" charset="-122"/>
              <a:cs typeface="微软雅黑" panose="020B0503020204020204" charset="-122"/>
            </a:endParaRPr>
          </a:p>
        </p:txBody>
      </p:sp>
      <p:grpSp>
        <p:nvGrpSpPr>
          <p:cNvPr id="21" name="组合 20"/>
          <p:cNvGrpSpPr/>
          <p:nvPr/>
        </p:nvGrpSpPr>
        <p:grpSpPr>
          <a:xfrm>
            <a:off x="8846185" y="10873740"/>
            <a:ext cx="879475" cy="337185"/>
            <a:chOff x="9705" y="4560"/>
            <a:chExt cx="1385" cy="531"/>
          </a:xfrm>
        </p:grpSpPr>
        <p:sp>
          <p:nvSpPr>
            <p:cNvPr id="23" name="上箭头 22"/>
            <p:cNvSpPr/>
            <p:nvPr/>
          </p:nvSpPr>
          <p:spPr>
            <a:xfrm rot="9754576">
              <a:off x="9705" y="4600"/>
              <a:ext cx="218" cy="357"/>
            </a:xfrm>
            <a:prstGeom prst="upArrow">
              <a:avLst/>
            </a:prstGeom>
            <a:solidFill>
              <a:srgbClr val="00B05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7" name="文本框 26"/>
            <p:cNvSpPr txBox="true"/>
            <p:nvPr/>
          </p:nvSpPr>
          <p:spPr>
            <a:xfrm>
              <a:off x="9722" y="4560"/>
              <a:ext cx="1368" cy="531"/>
            </a:xfrm>
            <a:prstGeom prst="rect">
              <a:avLst/>
            </a:prstGeom>
          </p:spPr>
          <p:txBody>
            <a:bodyPr wrap="square">
              <a:spAutoFit/>
            </a:bodyPr>
            <a:lstStyle/>
            <a:p>
              <a:pPr algn="ctr"/>
              <a:r>
                <a:rPr lang="en-US" sz="1600" b="1" i="1" dirty="0">
                  <a:solidFill>
                    <a:srgbClr val="00B050"/>
                  </a:solidFill>
                  <a:latin typeface="微软雅黑" panose="020B0503020204020204" charset="-122"/>
                  <a:ea typeface="微软雅黑" panose="020B0503020204020204" charset="-122"/>
                  <a:cs typeface="微软雅黑" panose="020B0503020204020204" charset="-122"/>
                </a:rPr>
                <a:t> </a:t>
              </a:r>
              <a:r>
                <a:rPr lang="en-US" altLang="en-US" sz="1600" b="1" i="1" dirty="0">
                  <a:solidFill>
                    <a:srgbClr val="00B050"/>
                  </a:solidFill>
                  <a:latin typeface="微软雅黑" panose="020B0503020204020204" charset="-122"/>
                  <a:ea typeface="微软雅黑" panose="020B0503020204020204" charset="-122"/>
                  <a:cs typeface="微软雅黑" panose="020B0503020204020204" charset="-122"/>
                </a:rPr>
                <a:t>0</a:t>
              </a:r>
              <a:r>
                <a:rPr lang="en-US" sz="1600" b="1" i="1" dirty="0">
                  <a:solidFill>
                    <a:srgbClr val="00B050"/>
                  </a:solidFill>
                  <a:latin typeface="微软雅黑" panose="020B0503020204020204" charset="-122"/>
                  <a:ea typeface="微软雅黑" panose="020B0503020204020204" charset="-122"/>
                  <a:cs typeface="微软雅黑" panose="020B0503020204020204" charset="-122"/>
                </a:rPr>
                <a:t>.</a:t>
              </a:r>
              <a:r>
                <a:rPr lang="en-US" altLang="en-US" sz="1600" b="1" i="1" dirty="0">
                  <a:solidFill>
                    <a:srgbClr val="00B050"/>
                  </a:solidFill>
                  <a:latin typeface="微软雅黑" panose="020B0503020204020204" charset="-122"/>
                  <a:ea typeface="微软雅黑" panose="020B0503020204020204" charset="-122"/>
                  <a:cs typeface="微软雅黑" panose="020B0503020204020204" charset="-122"/>
                </a:rPr>
                <a:t>4</a:t>
              </a:r>
              <a:r>
                <a:rPr lang="en-US" sz="1600" b="1" dirty="0">
                  <a:solidFill>
                    <a:srgbClr val="00B050"/>
                  </a:solidFill>
                  <a:latin typeface="微软雅黑" panose="020B0503020204020204" charset="-122"/>
                  <a:ea typeface="微软雅黑" panose="020B0503020204020204" charset="-122"/>
                  <a:cs typeface="微软雅黑" panose="020B0503020204020204" charset="-122"/>
                </a:rPr>
                <a:t>%</a:t>
              </a:r>
              <a:endParaRPr lang="en-US" sz="1600" b="1" dirty="0">
                <a:solidFill>
                  <a:srgbClr val="00B050"/>
                </a:solidFill>
                <a:latin typeface="微软雅黑" panose="020B0503020204020204" charset="-122"/>
                <a:ea typeface="微软雅黑" panose="020B0503020204020204" charset="-122"/>
                <a:cs typeface="微软雅黑" panose="020B0503020204020204" charset="-122"/>
              </a:endParaRPr>
            </a:p>
          </p:txBody>
        </p:sp>
      </p:grpSp>
      <p:sp>
        <p:nvSpPr>
          <p:cNvPr id="31" name="文本框 30"/>
          <p:cNvSpPr txBox="true"/>
          <p:nvPr/>
        </p:nvSpPr>
        <p:spPr>
          <a:xfrm>
            <a:off x="2659380" y="903160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33" name="文本框 32"/>
          <p:cNvSpPr txBox="true"/>
          <p:nvPr/>
        </p:nvSpPr>
        <p:spPr>
          <a:xfrm>
            <a:off x="5371465" y="1036637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34" name="文本框 33"/>
          <p:cNvSpPr txBox="true"/>
          <p:nvPr/>
        </p:nvSpPr>
        <p:spPr>
          <a:xfrm>
            <a:off x="6687820" y="10850154"/>
            <a:ext cx="1438910" cy="369332"/>
          </a:xfrm>
          <a:prstGeom prst="rect">
            <a:avLst/>
          </a:prstGeom>
        </p:spPr>
        <p:txBody>
          <a:bodyPr wrap="square">
            <a:spAutoFit/>
          </a:bodyPr>
          <a:lstStyle/>
          <a:p>
            <a:pPr algn="ctr"/>
            <a:r>
              <a:rPr lang="zh-CN" altLang="en-US" b="1" dirty="0">
                <a:latin typeface="微软雅黑" panose="020B0503020204020204" charset="-122"/>
                <a:ea typeface="微软雅黑" panose="020B0503020204020204" charset="-122"/>
                <a:cs typeface="微软雅黑" panose="020B0503020204020204" charset="-122"/>
              </a:rPr>
              <a:t>同比下降</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35" name="文本框 34"/>
          <p:cNvSpPr txBox="true"/>
          <p:nvPr/>
        </p:nvSpPr>
        <p:spPr>
          <a:xfrm>
            <a:off x="4018915" y="9544503"/>
            <a:ext cx="1438910" cy="368300"/>
          </a:xfrm>
          <a:prstGeom prst="rect">
            <a:avLst/>
          </a:prstGeom>
        </p:spPr>
        <p:txBody>
          <a:bodyPr wrap="square">
            <a:spAutoFit/>
          </a:bodyPr>
          <a:lstStyle/>
          <a:p>
            <a:pPr algn="ctr"/>
            <a:r>
              <a:rPr lang="zh-CN" altLang="en-US" b="1" dirty="0">
                <a:latin typeface="微软雅黑" panose="020B0503020204020204" charset="-122"/>
                <a:ea typeface="微软雅黑" panose="020B0503020204020204" charset="-122"/>
                <a:cs typeface="微软雅黑" panose="020B0503020204020204" charset="-122"/>
              </a:rPr>
              <a:t>同比增长</a:t>
            </a:r>
            <a:endParaRPr lang="zh-CN" altLang="en-US" b="1" dirty="0">
              <a:latin typeface="微软雅黑" panose="020B0503020204020204" charset="-122"/>
              <a:ea typeface="微软雅黑" panose="020B0503020204020204" charset="-122"/>
              <a:cs typeface="微软雅黑" panose="020B0503020204020204" charset="-122"/>
            </a:endParaRPr>
          </a:p>
        </p:txBody>
      </p:sp>
      <p:grpSp>
        <p:nvGrpSpPr>
          <p:cNvPr id="42" name="组合 41"/>
          <p:cNvGrpSpPr/>
          <p:nvPr/>
        </p:nvGrpSpPr>
        <p:grpSpPr>
          <a:xfrm>
            <a:off x="6082665" y="9588500"/>
            <a:ext cx="970915" cy="337185"/>
            <a:chOff x="9705" y="4560"/>
            <a:chExt cx="1529" cy="531"/>
          </a:xfrm>
        </p:grpSpPr>
        <p:sp>
          <p:nvSpPr>
            <p:cNvPr id="43" name="上箭头 42"/>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45" name="文本框 44"/>
            <p:cNvSpPr txBox="true"/>
            <p:nvPr/>
          </p:nvSpPr>
          <p:spPr>
            <a:xfrm>
              <a:off x="9866" y="4560"/>
              <a:ext cx="1368"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 3.</a:t>
              </a:r>
              <a:r>
                <a:rPr lang="en-US" altLang="en-US" sz="1600" b="1" i="1" dirty="0">
                  <a:solidFill>
                    <a:srgbClr val="FF0000"/>
                  </a:solidFill>
                  <a:latin typeface="微软雅黑" panose="020B0503020204020204" charset="-122"/>
                  <a:ea typeface="微软雅黑" panose="020B0503020204020204" charset="-122"/>
                  <a:cs typeface="微软雅黑" panose="020B0503020204020204" charset="-122"/>
                </a:rPr>
                <a:t>2</a:t>
              </a:r>
              <a:r>
                <a:rPr lang="en-US" sz="1600" b="1" dirty="0">
                  <a:solidFill>
                    <a:srgbClr val="FF0000"/>
                  </a:solidFill>
                  <a:latin typeface="微软雅黑" panose="020B0503020204020204" charset="-122"/>
                  <a:ea typeface="微软雅黑" panose="020B0503020204020204" charset="-122"/>
                  <a:cs typeface="微软雅黑" panose="020B0503020204020204" charset="-122"/>
                </a:rPr>
                <a:t>%</a:t>
              </a:r>
              <a:endParaRPr lang="en-US" sz="1600" b="1" dirty="0">
                <a:solidFill>
                  <a:srgbClr val="FF0000"/>
                </a:solidFill>
                <a:latin typeface="微软雅黑" panose="020B0503020204020204" charset="-122"/>
                <a:ea typeface="微软雅黑" panose="020B0503020204020204" charset="-122"/>
                <a:cs typeface="微软雅黑" panose="020B0503020204020204" charset="-122"/>
              </a:endParaRPr>
            </a:p>
          </p:txBody>
        </p:sp>
      </p:grpSp>
      <p:sp>
        <p:nvSpPr>
          <p:cNvPr id="7" name="文本框 6"/>
          <p:cNvSpPr txBox="true"/>
          <p:nvPr/>
        </p:nvSpPr>
        <p:spPr>
          <a:xfrm>
            <a:off x="464820" y="2953385"/>
            <a:ext cx="1656080" cy="460375"/>
          </a:xfrm>
          <a:prstGeom prst="rect">
            <a:avLst/>
          </a:prstGeom>
        </p:spPr>
        <p:txBody>
          <a:bodyPr wrap="square">
            <a:spAutoFit/>
          </a:bodyPr>
          <a:lstStyle/>
          <a:p>
            <a:r>
              <a:rPr lang="zh-CN" altLang="en-US" sz="2400" b="1">
                <a:solidFill>
                  <a:srgbClr val="FFC000"/>
                </a:solidFill>
                <a:latin typeface="微软雅黑" panose="020B0503020204020204" charset="-122"/>
                <a:ea typeface="微软雅黑" panose="020B0503020204020204" charset="-122"/>
                <a:cs typeface="微软雅黑" panose="020B0503020204020204" charset="-122"/>
              </a:rPr>
              <a:t>公路货运</a:t>
            </a:r>
            <a:endParaRPr lang="zh-CN" altLang="en-US" sz="2400" b="1">
              <a:solidFill>
                <a:srgbClr val="FFC000"/>
              </a:solidFill>
              <a:latin typeface="微软雅黑" panose="020B0503020204020204" charset="-122"/>
              <a:ea typeface="微软雅黑" panose="020B0503020204020204" charset="-122"/>
              <a:cs typeface="微软雅黑" panose="020B0503020204020204" charset="-122"/>
            </a:endParaRPr>
          </a:p>
        </p:txBody>
      </p:sp>
      <p:sp>
        <p:nvSpPr>
          <p:cNvPr id="9" name="文本框 8"/>
          <p:cNvSpPr txBox="true"/>
          <p:nvPr/>
        </p:nvSpPr>
        <p:spPr>
          <a:xfrm>
            <a:off x="189865" y="3503295"/>
            <a:ext cx="3583305" cy="349250"/>
          </a:xfrm>
          <a:prstGeom prst="rect">
            <a:avLst/>
          </a:prstGeom>
        </p:spPr>
        <p:txBody>
          <a:bodyPr wrap="square">
            <a:noAutofit/>
          </a:bodyPr>
          <a:lstStyle/>
          <a:p>
            <a:pPr algn="ctr"/>
            <a:r>
              <a:rPr lang="zh-CN" altLang="en-US"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营业性货运量</a:t>
            </a:r>
            <a:endParaRPr lang="en-US" altLang="zh-CN"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endParaRPr>
          </a:p>
        </p:txBody>
      </p:sp>
      <p:sp>
        <p:nvSpPr>
          <p:cNvPr id="12" name="文本框 11"/>
          <p:cNvSpPr txBox="true"/>
          <p:nvPr/>
        </p:nvSpPr>
        <p:spPr>
          <a:xfrm>
            <a:off x="3254375" y="4010387"/>
            <a:ext cx="2954020" cy="368300"/>
          </a:xfrm>
          <a:prstGeom prst="rect">
            <a:avLst/>
          </a:prstGeom>
        </p:spPr>
        <p:txBody>
          <a:bodyPr wrap="square">
            <a:spAutoFit/>
          </a:bodyPr>
          <a:lstStyle/>
          <a:p>
            <a:pPr algn="ctr"/>
            <a:r>
              <a:rPr lang="zh-CN" altLang="en-US" b="1" dirty="0">
                <a:latin typeface="微软雅黑" panose="020B0503020204020204" charset="-122"/>
                <a:ea typeface="微软雅黑" panose="020B0503020204020204" charset="-122"/>
                <a:cs typeface="微软雅黑" panose="020B0503020204020204" charset="-122"/>
              </a:rPr>
              <a:t>同比增长</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22" name="文本框 21"/>
          <p:cNvSpPr txBox="true"/>
          <p:nvPr/>
        </p:nvSpPr>
        <p:spPr>
          <a:xfrm>
            <a:off x="4144645" y="3503295"/>
            <a:ext cx="1874520" cy="398780"/>
          </a:xfrm>
          <a:prstGeom prst="rect">
            <a:avLst/>
          </a:prstGeom>
        </p:spPr>
        <p:txBody>
          <a:bodyPr wrap="square">
            <a:spAutoFit/>
          </a:bodyPr>
          <a:lstStyle/>
          <a:p>
            <a:r>
              <a:rPr lang="en-US" altLang="zh-CN" sz="2000"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5.1亿吨  </a:t>
            </a:r>
            <a:endParaRPr lang="en-US" altLang="zh-CN" sz="2000"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endParaRPr>
          </a:p>
        </p:txBody>
      </p:sp>
      <p:sp>
        <p:nvSpPr>
          <p:cNvPr id="24" name="文本框 23"/>
          <p:cNvSpPr txBox="true"/>
          <p:nvPr/>
        </p:nvSpPr>
        <p:spPr>
          <a:xfrm>
            <a:off x="2602230" y="349567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8" name="文本框 7"/>
          <p:cNvSpPr txBox="true"/>
          <p:nvPr/>
        </p:nvSpPr>
        <p:spPr>
          <a:xfrm>
            <a:off x="311785" y="5649595"/>
            <a:ext cx="3583305" cy="645160"/>
          </a:xfrm>
          <a:prstGeom prst="rect">
            <a:avLst/>
          </a:prstGeom>
        </p:spPr>
        <p:txBody>
          <a:bodyPr wrap="square">
            <a:spAutoFit/>
          </a:bodyPr>
          <a:lstStyle/>
          <a:p>
            <a:pPr algn="ctr"/>
            <a:r>
              <a:rPr lang="zh-CN" altLang="en-US"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营业性货物</a:t>
            </a:r>
            <a:endParaRPr lang="zh-CN" altLang="en-US"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endParaRPr>
          </a:p>
          <a:p>
            <a:pPr algn="ctr"/>
            <a:r>
              <a:rPr lang="zh-CN" altLang="en-US"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周转量</a:t>
            </a:r>
            <a:endParaRPr lang="en-US" altLang="zh-CN"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endParaRPr>
          </a:p>
        </p:txBody>
      </p:sp>
      <p:sp>
        <p:nvSpPr>
          <p:cNvPr id="10" name="文本框 9"/>
          <p:cNvSpPr txBox="true"/>
          <p:nvPr/>
        </p:nvSpPr>
        <p:spPr>
          <a:xfrm>
            <a:off x="3255645" y="6132195"/>
            <a:ext cx="2954020" cy="368300"/>
          </a:xfrm>
          <a:prstGeom prst="rect">
            <a:avLst/>
          </a:prstGeom>
        </p:spPr>
        <p:txBody>
          <a:bodyPr wrap="square">
            <a:spAutoFit/>
          </a:bodyPr>
          <a:lstStyle/>
          <a:p>
            <a:pPr algn="ctr"/>
            <a:r>
              <a:rPr lang="zh-CN" altLang="en-US" b="1" dirty="0">
                <a:latin typeface="微软雅黑" panose="020B0503020204020204" charset="-122"/>
                <a:ea typeface="微软雅黑" panose="020B0503020204020204" charset="-122"/>
                <a:cs typeface="微软雅黑" panose="020B0503020204020204" charset="-122"/>
              </a:rPr>
              <a:t>同比增长</a:t>
            </a:r>
            <a:endParaRPr lang="zh-CN" altLang="en-US" b="1" dirty="0">
              <a:latin typeface="微软雅黑" panose="020B0503020204020204" charset="-122"/>
              <a:ea typeface="微软雅黑" panose="020B0503020204020204" charset="-122"/>
              <a:cs typeface="微软雅黑" panose="020B0503020204020204" charset="-122"/>
            </a:endParaRPr>
          </a:p>
        </p:txBody>
      </p:sp>
      <p:sp>
        <p:nvSpPr>
          <p:cNvPr id="11" name="文本框 10"/>
          <p:cNvSpPr txBox="true"/>
          <p:nvPr/>
        </p:nvSpPr>
        <p:spPr>
          <a:xfrm>
            <a:off x="3957320" y="5668645"/>
            <a:ext cx="1874520" cy="398780"/>
          </a:xfrm>
          <a:prstGeom prst="rect">
            <a:avLst/>
          </a:prstGeom>
        </p:spPr>
        <p:txBody>
          <a:bodyPr wrap="square">
            <a:spAutoFit/>
          </a:bodyPr>
          <a:lstStyle/>
          <a:p>
            <a:pPr algn="ctr"/>
            <a:r>
              <a:rPr lang="en-US" altLang="zh-CN" sz="2000"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737.</a:t>
            </a:r>
            <a:r>
              <a:rPr lang="en-US" altLang="en-US" sz="2000"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8</a:t>
            </a:r>
            <a:r>
              <a:rPr lang="en-US" altLang="zh-CN" sz="2000"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rPr>
              <a:t>亿吨  </a:t>
            </a:r>
            <a:endParaRPr lang="en-US" altLang="zh-CN" sz="2000" b="1" dirty="0">
              <a:solidFill>
                <a:schemeClr val="accent3">
                  <a:lumMod val="60000"/>
                  <a:lumOff val="40000"/>
                </a:schemeClr>
              </a:solidFill>
              <a:latin typeface="微软雅黑" panose="020B0503020204020204" charset="-122"/>
              <a:ea typeface="微软雅黑" panose="020B0503020204020204" charset="-122"/>
              <a:cs typeface="微软雅黑" panose="020B0503020204020204" charset="-122"/>
            </a:endParaRPr>
          </a:p>
        </p:txBody>
      </p:sp>
      <p:sp>
        <p:nvSpPr>
          <p:cNvPr id="17" name="文本框 16"/>
          <p:cNvSpPr txBox="true"/>
          <p:nvPr/>
        </p:nvSpPr>
        <p:spPr>
          <a:xfrm>
            <a:off x="2633980" y="5661025"/>
            <a:ext cx="1329055" cy="368300"/>
          </a:xfrm>
          <a:prstGeom prst="rect">
            <a:avLst/>
          </a:prstGeom>
        </p:spPr>
        <p:txBody>
          <a:bodyPr wrap="square">
            <a:spAutoFit/>
          </a:bodyPr>
          <a:lstStyle/>
          <a:p>
            <a:pPr algn="ctr"/>
            <a:r>
              <a:rPr lang="en-US" altLang="zh-CN" b="1" dirty="0">
                <a:latin typeface="微软雅黑" panose="020B0503020204020204" charset="-122"/>
                <a:ea typeface="微软雅黑" panose="020B0503020204020204" charset="-122"/>
                <a:cs typeface="微软雅黑" panose="020B0503020204020204" charset="-122"/>
              </a:rPr>
              <a:t>1-9</a:t>
            </a:r>
            <a:r>
              <a:rPr lang="zh-CN" altLang="en-US" b="1" dirty="0">
                <a:latin typeface="微软雅黑" panose="020B0503020204020204" charset="-122"/>
                <a:ea typeface="微软雅黑" panose="020B0503020204020204" charset="-122"/>
                <a:cs typeface="微软雅黑" panose="020B0503020204020204" charset="-122"/>
              </a:rPr>
              <a:t>月</a:t>
            </a:r>
            <a:endParaRPr lang="zh-CN" altLang="en-US" b="1" dirty="0">
              <a:latin typeface="微软雅黑" panose="020B0503020204020204" charset="-122"/>
              <a:ea typeface="微软雅黑" panose="020B0503020204020204" charset="-122"/>
              <a:cs typeface="微软雅黑" panose="020B0503020204020204" charset="-122"/>
            </a:endParaRPr>
          </a:p>
        </p:txBody>
      </p:sp>
      <p:grpSp>
        <p:nvGrpSpPr>
          <p:cNvPr id="19" name="组合 18"/>
          <p:cNvGrpSpPr/>
          <p:nvPr/>
        </p:nvGrpSpPr>
        <p:grpSpPr>
          <a:xfrm>
            <a:off x="5982970" y="19330670"/>
            <a:ext cx="1106805" cy="337185"/>
            <a:chOff x="9586" y="4560"/>
            <a:chExt cx="1743" cy="531"/>
          </a:xfrm>
        </p:grpSpPr>
        <p:sp>
          <p:nvSpPr>
            <p:cNvPr id="25" name="上箭头 24"/>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28" name="文本框 27"/>
            <p:cNvSpPr txBox="true"/>
            <p:nvPr/>
          </p:nvSpPr>
          <p:spPr>
            <a:xfrm>
              <a:off x="9586" y="4560"/>
              <a:ext cx="1743"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19.1%</a:t>
              </a:r>
              <a:endParaRPr lang="en-US" sz="1600" b="1" i="1" dirty="0">
                <a:solidFill>
                  <a:srgbClr val="FF0000"/>
                </a:solidFill>
                <a:latin typeface="微软雅黑" panose="020B0503020204020204" charset="-122"/>
                <a:ea typeface="微软雅黑" panose="020B0503020204020204" charset="-122"/>
                <a:cs typeface="微软雅黑" panose="020B0503020204020204" charset="-122"/>
              </a:endParaRPr>
            </a:p>
          </p:txBody>
        </p:sp>
      </p:grpSp>
      <p:sp>
        <p:nvSpPr>
          <p:cNvPr id="29" name="文本框 28"/>
          <p:cNvSpPr txBox="true"/>
          <p:nvPr/>
        </p:nvSpPr>
        <p:spPr>
          <a:xfrm>
            <a:off x="918845" y="11886565"/>
            <a:ext cx="2284095" cy="645160"/>
          </a:xfrm>
          <a:prstGeom prst="rect">
            <a:avLst/>
          </a:prstGeom>
        </p:spPr>
        <p:txBody>
          <a:bodyPr wrap="square">
            <a:spAutoFit/>
          </a:bodyPr>
          <a:lstStyle/>
          <a:p>
            <a:pPr algn="ctr"/>
            <a:r>
              <a:rPr lang="zh-CN" altLang="en-US" b="1">
                <a:solidFill>
                  <a:srgbClr val="4FD4FF"/>
                </a:solidFill>
                <a:latin typeface="微软雅黑" panose="020B0503020204020204" charset="-122"/>
                <a:ea typeface="微软雅黑" panose="020B0503020204020204" charset="-122"/>
                <a:cs typeface="微软雅黑" panose="020B0503020204020204" charset="-122"/>
              </a:rPr>
              <a:t>城市客运量</a:t>
            </a:r>
            <a:endParaRPr lang="zh-CN" altLang="en-US" b="1">
              <a:solidFill>
                <a:srgbClr val="4FD4FF"/>
              </a:solidFill>
              <a:latin typeface="微软雅黑" panose="020B0503020204020204" charset="-122"/>
              <a:ea typeface="微软雅黑" panose="020B0503020204020204" charset="-122"/>
              <a:cs typeface="微软雅黑" panose="020B0503020204020204" charset="-122"/>
            </a:endParaRPr>
          </a:p>
          <a:p>
            <a:pPr algn="ctr"/>
            <a:r>
              <a:rPr lang="zh-CN" altLang="en-US" b="1">
                <a:solidFill>
                  <a:srgbClr val="4FD4FF"/>
                </a:solidFill>
                <a:latin typeface="微软雅黑" panose="020B0503020204020204" charset="-122"/>
                <a:ea typeface="微软雅黑" panose="020B0503020204020204" charset="-122"/>
                <a:cs typeface="微软雅黑" panose="020B0503020204020204" charset="-122"/>
                <a:sym typeface="+mn-ea"/>
              </a:rPr>
              <a:t>（含兵团）</a:t>
            </a:r>
            <a:endParaRPr lang="zh-CN" altLang="en-US" b="1">
              <a:solidFill>
                <a:srgbClr val="4FD4FF"/>
              </a:solidFill>
              <a:latin typeface="微软雅黑" panose="020B0503020204020204" charset="-122"/>
              <a:ea typeface="微软雅黑" panose="020B0503020204020204" charset="-122"/>
              <a:cs typeface="微软雅黑" panose="020B0503020204020204" charset="-122"/>
              <a:sym typeface="+mn-ea"/>
            </a:endParaRPr>
          </a:p>
        </p:txBody>
      </p:sp>
      <p:sp>
        <p:nvSpPr>
          <p:cNvPr id="30" name="文本框 29"/>
          <p:cNvSpPr txBox="true"/>
          <p:nvPr/>
        </p:nvSpPr>
        <p:spPr>
          <a:xfrm>
            <a:off x="290195" y="9051290"/>
            <a:ext cx="2954020" cy="645160"/>
          </a:xfrm>
          <a:prstGeom prst="rect">
            <a:avLst/>
          </a:prstGeom>
        </p:spPr>
        <p:txBody>
          <a:bodyPr wrap="square">
            <a:spAutoFit/>
          </a:bodyPr>
          <a:lstStyle/>
          <a:p>
            <a:pPr algn="ctr"/>
            <a:r>
              <a:rPr lang="zh-CN" altLang="en-US" b="1" dirty="0">
                <a:solidFill>
                  <a:srgbClr val="4FD4FF"/>
                </a:solidFill>
                <a:latin typeface="微软雅黑" panose="020B0503020204020204" charset="-122"/>
                <a:ea typeface="微软雅黑" panose="020B0503020204020204" charset="-122"/>
                <a:cs typeface="微软雅黑" panose="020B0503020204020204" charset="-122"/>
              </a:rPr>
              <a:t>跨区域人员流动量</a:t>
            </a:r>
            <a:endParaRPr lang="zh-CN" altLang="en-US" b="1" dirty="0">
              <a:solidFill>
                <a:srgbClr val="4FD4FF"/>
              </a:solidFill>
              <a:latin typeface="微软雅黑" panose="020B0503020204020204" charset="-122"/>
              <a:ea typeface="微软雅黑" panose="020B0503020204020204" charset="-122"/>
              <a:cs typeface="微软雅黑" panose="020B0503020204020204" charset="-122"/>
            </a:endParaRPr>
          </a:p>
          <a:p>
            <a:pPr algn="ctr"/>
            <a:r>
              <a:rPr lang="zh-CN" altLang="en-US" b="1" dirty="0">
                <a:solidFill>
                  <a:srgbClr val="4FD4FF"/>
                </a:solidFill>
                <a:latin typeface="微软雅黑" panose="020B0503020204020204" charset="-122"/>
                <a:ea typeface="微软雅黑" panose="020B0503020204020204" charset="-122"/>
                <a:cs typeface="微软雅黑" panose="020B0503020204020204" charset="-122"/>
              </a:rPr>
              <a:t>（含兵团）</a:t>
            </a:r>
            <a:endParaRPr lang="zh-CN" altLang="en-US" b="1" dirty="0">
              <a:solidFill>
                <a:srgbClr val="4FD4FF"/>
              </a:solidFill>
              <a:latin typeface="微软雅黑" panose="020B0503020204020204" charset="-122"/>
              <a:ea typeface="微软雅黑" panose="020B0503020204020204" charset="-122"/>
              <a:cs typeface="微软雅黑" panose="020B0503020204020204" charset="-122"/>
            </a:endParaRPr>
          </a:p>
        </p:txBody>
      </p:sp>
      <p:grpSp>
        <p:nvGrpSpPr>
          <p:cNvPr id="2" name="组合 1"/>
          <p:cNvGrpSpPr/>
          <p:nvPr/>
        </p:nvGrpSpPr>
        <p:grpSpPr>
          <a:xfrm>
            <a:off x="6082665" y="6235700"/>
            <a:ext cx="970915" cy="337185"/>
            <a:chOff x="9705" y="4560"/>
            <a:chExt cx="1529" cy="531"/>
          </a:xfrm>
        </p:grpSpPr>
        <p:sp>
          <p:nvSpPr>
            <p:cNvPr id="3" name="上箭头 42"/>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14" name="文本框 13"/>
            <p:cNvSpPr txBox="true"/>
            <p:nvPr/>
          </p:nvSpPr>
          <p:spPr>
            <a:xfrm>
              <a:off x="9866" y="4560"/>
              <a:ext cx="1368"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 6.4</a:t>
              </a:r>
              <a:r>
                <a:rPr lang="en-US" sz="1600" b="1" dirty="0">
                  <a:solidFill>
                    <a:srgbClr val="FF0000"/>
                  </a:solidFill>
                  <a:latin typeface="微软雅黑" panose="020B0503020204020204" charset="-122"/>
                  <a:ea typeface="微软雅黑" panose="020B0503020204020204" charset="-122"/>
                  <a:cs typeface="微软雅黑" panose="020B0503020204020204" charset="-122"/>
                </a:rPr>
                <a:t>%</a:t>
              </a:r>
              <a:endParaRPr lang="en-US" sz="1600" b="1" dirty="0">
                <a:solidFill>
                  <a:srgbClr val="FF0000"/>
                </a:solidFill>
                <a:latin typeface="微软雅黑" panose="020B0503020204020204" charset="-122"/>
                <a:ea typeface="微软雅黑" panose="020B0503020204020204" charset="-122"/>
                <a:cs typeface="微软雅黑" panose="020B0503020204020204" charset="-122"/>
              </a:endParaRPr>
            </a:p>
          </p:txBody>
        </p:sp>
      </p:grpSp>
      <p:grpSp>
        <p:nvGrpSpPr>
          <p:cNvPr id="18" name="组合 17"/>
          <p:cNvGrpSpPr/>
          <p:nvPr/>
        </p:nvGrpSpPr>
        <p:grpSpPr>
          <a:xfrm>
            <a:off x="6082665" y="4076700"/>
            <a:ext cx="970915" cy="337185"/>
            <a:chOff x="9705" y="4560"/>
            <a:chExt cx="1529" cy="531"/>
          </a:xfrm>
        </p:grpSpPr>
        <p:sp>
          <p:nvSpPr>
            <p:cNvPr id="32" name="上箭头 42"/>
            <p:cNvSpPr/>
            <p:nvPr/>
          </p:nvSpPr>
          <p:spPr>
            <a:xfrm rot="1620000">
              <a:off x="9705" y="4600"/>
              <a:ext cx="218" cy="357"/>
            </a:xfrm>
            <a:prstGeom prst="upArrow">
              <a:avLst/>
            </a:prstGeom>
            <a:solidFill>
              <a:srgbClr val="FF0000"/>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36" name="文本框 35"/>
            <p:cNvSpPr txBox="true"/>
            <p:nvPr/>
          </p:nvSpPr>
          <p:spPr>
            <a:xfrm>
              <a:off x="9866" y="4560"/>
              <a:ext cx="1368" cy="531"/>
            </a:xfrm>
            <a:prstGeom prst="rect">
              <a:avLst/>
            </a:prstGeom>
          </p:spPr>
          <p:txBody>
            <a:bodyPr wrap="square">
              <a:spAutoFit/>
            </a:bodyPr>
            <a:lstStyle/>
            <a:p>
              <a:pPr algn="ctr"/>
              <a:r>
                <a:rPr lang="en-US" sz="1600" b="1" i="1" dirty="0">
                  <a:solidFill>
                    <a:srgbClr val="FF0000"/>
                  </a:solidFill>
                  <a:latin typeface="微软雅黑" panose="020B0503020204020204" charset="-122"/>
                  <a:ea typeface="微软雅黑" panose="020B0503020204020204" charset="-122"/>
                  <a:cs typeface="微软雅黑" panose="020B0503020204020204" charset="-122"/>
                </a:rPr>
                <a:t> 5.3</a:t>
              </a:r>
              <a:r>
                <a:rPr lang="en-US" sz="1600" b="1" dirty="0">
                  <a:solidFill>
                    <a:srgbClr val="FF0000"/>
                  </a:solidFill>
                  <a:latin typeface="微软雅黑" panose="020B0503020204020204" charset="-122"/>
                  <a:ea typeface="微软雅黑" panose="020B0503020204020204" charset="-122"/>
                  <a:cs typeface="微软雅黑" panose="020B0503020204020204" charset="-122"/>
                </a:rPr>
                <a:t>%</a:t>
              </a:r>
              <a:endParaRPr lang="en-US" sz="1600" b="1" dirty="0">
                <a:solidFill>
                  <a:srgbClr val="FF0000"/>
                </a:solidFill>
                <a:latin typeface="微软雅黑" panose="020B0503020204020204" charset="-122"/>
                <a:ea typeface="微软雅黑" panose="020B0503020204020204" charset="-122"/>
                <a:cs typeface="微软雅黑" panose="020B0503020204020204" charset="-122"/>
              </a:endParaRPr>
            </a:p>
          </p:txBody>
        </p:sp>
      </p:grpSp>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false"/>
        </a:gradFill>
        <a:gradFill>
          <a:gsLst>
            <a:gs pos="0">
              <a:schemeClr val="phClr">
                <a:hueOff val="-2520000"/>
              </a:schemeClr>
            </a:gs>
            <a:gs pos="100000">
              <a:schemeClr val="phClr"/>
            </a:gs>
          </a:gsLst>
          <a:lin ang="2700000" scaled="false"/>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true"/>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601</Words>
  <Application>WPS 演示</Application>
  <PresentationFormat>自定义</PresentationFormat>
  <Paragraphs>110</Paragraphs>
  <Slides>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vt:i4>
      </vt:variant>
    </vt:vector>
  </HeadingPairs>
  <TitlesOfParts>
    <vt:vector size="10" baseType="lpstr">
      <vt:lpstr>Arial</vt:lpstr>
      <vt:lpstr>宋体</vt:lpstr>
      <vt:lpstr>Wingdings</vt:lpstr>
      <vt:lpstr>宋体</vt:lpstr>
      <vt:lpstr>方正书宋_GBK</vt:lpstr>
      <vt:lpstr>微软雅黑</vt:lpstr>
      <vt:lpstr>Calibri</vt:lpstr>
      <vt:lpstr>Arial Unicode MS</vt:lpstr>
      <vt:lpstr>WPS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dc:creator>
  <cp:lastModifiedBy>jtt</cp:lastModifiedBy>
  <cp:revision>47</cp:revision>
  <dcterms:created xsi:type="dcterms:W3CDTF">2025-12-02T07:21:15Z</dcterms:created>
  <dcterms:modified xsi:type="dcterms:W3CDTF">2025-12-02T07:21:15Z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4FED8AA5C9014B0FA47AEF47D055504D_13</vt:lpwstr>
  </property>
  <property fmtid="{D5CDD505-2E9C-101B-9397-08002B2CF9AE}" pid="3" name="KSOProductBuildVer">
    <vt:lpwstr>2052-11.8.2.10458</vt:lpwstr>
  </property>
</Properties>
</file>